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3" r:id="rId5"/>
    <p:sldMasterId id="2147483690" r:id="rId6"/>
  </p:sldMasterIdLst>
  <p:notesMasterIdLst>
    <p:notesMasterId r:id="rId37"/>
  </p:notesMasterIdLst>
  <p:sldIdLst>
    <p:sldId id="394" r:id="rId7"/>
    <p:sldId id="487" r:id="rId8"/>
    <p:sldId id="472" r:id="rId9"/>
    <p:sldId id="488" r:id="rId10"/>
    <p:sldId id="489" r:id="rId11"/>
    <p:sldId id="496" r:id="rId12"/>
    <p:sldId id="497" r:id="rId13"/>
    <p:sldId id="495" r:id="rId14"/>
    <p:sldId id="493" r:id="rId15"/>
    <p:sldId id="490" r:id="rId16"/>
    <p:sldId id="314" r:id="rId17"/>
    <p:sldId id="326" r:id="rId18"/>
    <p:sldId id="327" r:id="rId19"/>
    <p:sldId id="492" r:id="rId20"/>
    <p:sldId id="494" r:id="rId21"/>
    <p:sldId id="491" r:id="rId22"/>
    <p:sldId id="498" r:id="rId23"/>
    <p:sldId id="499" r:id="rId24"/>
    <p:sldId id="500" r:id="rId25"/>
    <p:sldId id="501" r:id="rId26"/>
    <p:sldId id="336" r:id="rId27"/>
    <p:sldId id="503" r:id="rId28"/>
    <p:sldId id="504" r:id="rId29"/>
    <p:sldId id="4427" r:id="rId30"/>
    <p:sldId id="4428" r:id="rId31"/>
    <p:sldId id="345" r:id="rId32"/>
    <p:sldId id="347" r:id="rId33"/>
    <p:sldId id="4426" r:id="rId34"/>
    <p:sldId id="4429" r:id="rId35"/>
    <p:sldId id="443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0CEA25-5BB7-4FDA-B379-99720501867B}" v="656" dt="2019-10-21T15:27:41.1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9" autoAdjust="0"/>
    <p:restoredTop sz="87903" autoAdjust="0"/>
  </p:normalViewPr>
  <p:slideViewPr>
    <p:cSldViewPr snapToGrid="0">
      <p:cViewPr varScale="1">
        <p:scale>
          <a:sx n="59" d="100"/>
          <a:sy n="59" d="100"/>
        </p:scale>
        <p:origin x="964" y="48"/>
      </p:cViewPr>
      <p:guideLst/>
    </p:cSldViewPr>
  </p:slideViewPr>
  <p:outlineViewPr>
    <p:cViewPr>
      <p:scale>
        <a:sx n="33" d="100"/>
        <a:sy n="33" d="100"/>
      </p:scale>
      <p:origin x="0" y="-1008"/>
    </p:cViewPr>
  </p:outlin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42"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Unwin" userId="ecb1ebdc-b4ce-451a-a330-7da45b58990a" providerId="ADAL" clId="{6C0CEA25-5BB7-4FDA-B379-99720501867B}"/>
    <pc:docChg chg="undo custSel addSld delSld modSld sldOrd modMainMaster">
      <pc:chgData name="Chris Unwin" userId="ecb1ebdc-b4ce-451a-a330-7da45b58990a" providerId="ADAL" clId="{6C0CEA25-5BB7-4FDA-B379-99720501867B}" dt="2019-10-23T16:22:38.200" v="6605" actId="20577"/>
      <pc:docMkLst>
        <pc:docMk/>
      </pc:docMkLst>
      <pc:sldChg chg="modSp add ord">
        <pc:chgData name="Chris Unwin" userId="ecb1ebdc-b4ce-451a-a330-7da45b58990a" providerId="ADAL" clId="{6C0CEA25-5BB7-4FDA-B379-99720501867B}" dt="2019-09-23T07:31:36.307" v="3431" actId="962"/>
        <pc:sldMkLst>
          <pc:docMk/>
          <pc:sldMk cId="1104942865" sldId="314"/>
        </pc:sldMkLst>
        <pc:spChg chg="mod">
          <ac:chgData name="Chris Unwin" userId="ecb1ebdc-b4ce-451a-a330-7da45b58990a" providerId="ADAL" clId="{6C0CEA25-5BB7-4FDA-B379-99720501867B}" dt="2019-09-23T05:23:28.258" v="1942" actId="33524"/>
          <ac:spMkLst>
            <pc:docMk/>
            <pc:sldMk cId="1104942865" sldId="314"/>
            <ac:spMk id="17" creationId="{224C547C-9CE2-824F-82BB-0A9634DE35C0}"/>
          </ac:spMkLst>
        </pc:spChg>
        <pc:picChg chg="mod">
          <ac:chgData name="Chris Unwin" userId="ecb1ebdc-b4ce-451a-a330-7da45b58990a" providerId="ADAL" clId="{6C0CEA25-5BB7-4FDA-B379-99720501867B}" dt="2019-09-23T07:31:36.307" v="3431" actId="962"/>
          <ac:picMkLst>
            <pc:docMk/>
            <pc:sldMk cId="1104942865" sldId="314"/>
            <ac:picMk id="4" creationId="{D3BA0741-DD24-CE47-BFB0-C4B9D8695D59}"/>
          </ac:picMkLst>
        </pc:picChg>
      </pc:sldChg>
      <pc:sldChg chg="addSp delSp modSp add ord setBg">
        <pc:chgData name="Chris Unwin" userId="ecb1ebdc-b4ce-451a-a330-7da45b58990a" providerId="ADAL" clId="{6C0CEA25-5BB7-4FDA-B379-99720501867B}" dt="2019-09-23T07:38:43.478" v="6515" actId="478"/>
        <pc:sldMkLst>
          <pc:docMk/>
          <pc:sldMk cId="2336900630" sldId="326"/>
        </pc:sldMkLst>
        <pc:spChg chg="add mod">
          <ac:chgData name="Chris Unwin" userId="ecb1ebdc-b4ce-451a-a330-7da45b58990a" providerId="ADAL" clId="{6C0CEA25-5BB7-4FDA-B379-99720501867B}" dt="2019-09-23T05:14:14.445" v="1492" actId="2711"/>
          <ac:spMkLst>
            <pc:docMk/>
            <pc:sldMk cId="2336900630" sldId="326"/>
            <ac:spMk id="3" creationId="{4FE3D674-3ACD-414A-B8A3-DAA7BCC305E2}"/>
          </ac:spMkLst>
        </pc:spChg>
        <pc:spChg chg="add del mod">
          <ac:chgData name="Chris Unwin" userId="ecb1ebdc-b4ce-451a-a330-7da45b58990a" providerId="ADAL" clId="{6C0CEA25-5BB7-4FDA-B379-99720501867B}" dt="2019-09-23T07:38:43.478" v="6515" actId="478"/>
          <ac:spMkLst>
            <pc:docMk/>
            <pc:sldMk cId="2336900630" sldId="326"/>
            <ac:spMk id="4" creationId="{B5986842-A42F-43EF-AFFD-C8DC2BD627FF}"/>
          </ac:spMkLst>
        </pc:spChg>
        <pc:spChg chg="add mod">
          <ac:chgData name="Chris Unwin" userId="ecb1ebdc-b4ce-451a-a330-7da45b58990a" providerId="ADAL" clId="{6C0CEA25-5BB7-4FDA-B379-99720501867B}" dt="2019-09-23T05:14:21.152" v="1493" actId="2711"/>
          <ac:spMkLst>
            <pc:docMk/>
            <pc:sldMk cId="2336900630" sldId="326"/>
            <ac:spMk id="5" creationId="{7EFC32B9-8D8E-4F48-B1B6-1067ED75605C}"/>
          </ac:spMkLst>
        </pc:spChg>
        <pc:spChg chg="add mod ord">
          <ac:chgData name="Chris Unwin" userId="ecb1ebdc-b4ce-451a-a330-7da45b58990a" providerId="ADAL" clId="{6C0CEA25-5BB7-4FDA-B379-99720501867B}" dt="2019-09-23T07:31:39.836" v="3432" actId="962"/>
          <ac:spMkLst>
            <pc:docMk/>
            <pc:sldMk cId="2336900630" sldId="326"/>
            <ac:spMk id="6" creationId="{5F23D623-2809-4F60-AC61-7405BA492C1E}"/>
          </ac:spMkLst>
        </pc:spChg>
        <pc:graphicFrameChg chg="mod">
          <ac:chgData name="Chris Unwin" userId="ecb1ebdc-b4ce-451a-a330-7da45b58990a" providerId="ADAL" clId="{6C0CEA25-5BB7-4FDA-B379-99720501867B}" dt="2019-09-23T07:31:42.907" v="3433" actId="962"/>
          <ac:graphicFrameMkLst>
            <pc:docMk/>
            <pc:sldMk cId="2336900630" sldId="326"/>
            <ac:graphicFrameMk id="7" creationId="{2DA7B97A-1F85-4E2E-B2DA-298F95BD060F}"/>
          </ac:graphicFrameMkLst>
        </pc:graphicFrameChg>
        <pc:picChg chg="add del mod">
          <ac:chgData name="Chris Unwin" userId="ecb1ebdc-b4ce-451a-a330-7da45b58990a" providerId="ADAL" clId="{6C0CEA25-5BB7-4FDA-B379-99720501867B}" dt="2019-09-23T05:05:21.073" v="1359" actId="478"/>
          <ac:picMkLst>
            <pc:docMk/>
            <pc:sldMk cId="2336900630" sldId="326"/>
            <ac:picMk id="2" creationId="{6DB96E0A-7DF5-4013-A342-32207F4FA08F}"/>
          </ac:picMkLst>
        </pc:picChg>
      </pc:sldChg>
      <pc:sldChg chg="modSp add ord">
        <pc:chgData name="Chris Unwin" userId="ecb1ebdc-b4ce-451a-a330-7da45b58990a" providerId="ADAL" clId="{6C0CEA25-5BB7-4FDA-B379-99720501867B}" dt="2019-09-23T07:31:56.207" v="3505" actId="962"/>
        <pc:sldMkLst>
          <pc:docMk/>
          <pc:sldMk cId="4149312296" sldId="327"/>
        </pc:sldMkLst>
        <pc:spChg chg="mod">
          <ac:chgData name="Chris Unwin" userId="ecb1ebdc-b4ce-451a-a330-7da45b58990a" providerId="ADAL" clId="{6C0CEA25-5BB7-4FDA-B379-99720501867B}" dt="2019-09-23T07:19:29.907" v="2516" actId="114"/>
          <ac:spMkLst>
            <pc:docMk/>
            <pc:sldMk cId="4149312296" sldId="327"/>
            <ac:spMk id="2" creationId="{FE86DF29-F9A2-E74F-A48A-4E9D33E374AB}"/>
          </ac:spMkLst>
        </pc:spChg>
        <pc:spChg chg="mod">
          <ac:chgData name="Chris Unwin" userId="ecb1ebdc-b4ce-451a-a330-7da45b58990a" providerId="ADAL" clId="{6C0CEA25-5BB7-4FDA-B379-99720501867B}" dt="2019-09-23T07:19:15.739" v="2513" actId="2711"/>
          <ac:spMkLst>
            <pc:docMk/>
            <pc:sldMk cId="4149312296" sldId="327"/>
            <ac:spMk id="3" creationId="{0EB0EC5D-0D1E-DD45-96D1-3D9C9862D841}"/>
          </ac:spMkLst>
        </pc:spChg>
        <pc:picChg chg="mod">
          <ac:chgData name="Chris Unwin" userId="ecb1ebdc-b4ce-451a-a330-7da45b58990a" providerId="ADAL" clId="{6C0CEA25-5BB7-4FDA-B379-99720501867B}" dt="2019-09-23T07:31:56.207" v="3505" actId="962"/>
          <ac:picMkLst>
            <pc:docMk/>
            <pc:sldMk cId="4149312296" sldId="327"/>
            <ac:picMk id="5" creationId="{E8567B83-412B-C544-ADAF-116C1B166E55}"/>
          </ac:picMkLst>
        </pc:picChg>
      </pc:sldChg>
      <pc:sldChg chg="modSp modAnim">
        <pc:chgData name="Chris Unwin" userId="ecb1ebdc-b4ce-451a-a330-7da45b58990a" providerId="ADAL" clId="{6C0CEA25-5BB7-4FDA-B379-99720501867B}" dt="2019-09-30T14:31:00.414" v="6569"/>
        <pc:sldMkLst>
          <pc:docMk/>
          <pc:sldMk cId="1781793949" sldId="336"/>
        </pc:sldMkLst>
        <pc:spChg chg="mod">
          <ac:chgData name="Chris Unwin" userId="ecb1ebdc-b4ce-451a-a330-7da45b58990a" providerId="ADAL" clId="{6C0CEA25-5BB7-4FDA-B379-99720501867B}" dt="2019-09-23T05:21:13.804" v="1680" actId="108"/>
          <ac:spMkLst>
            <pc:docMk/>
            <pc:sldMk cId="1781793949" sldId="336"/>
            <ac:spMk id="2" creationId="{FE00E2AD-94DA-9944-9C86-74BA5C2EA67C}"/>
          </ac:spMkLst>
        </pc:spChg>
        <pc:spChg chg="mod">
          <ac:chgData name="Chris Unwin" userId="ecb1ebdc-b4ce-451a-a330-7da45b58990a" providerId="ADAL" clId="{6C0CEA25-5BB7-4FDA-B379-99720501867B}" dt="2019-09-23T05:27:11.880" v="1949" actId="33524"/>
          <ac:spMkLst>
            <pc:docMk/>
            <pc:sldMk cId="1781793949" sldId="336"/>
            <ac:spMk id="4" creationId="{D9A42F8B-FE74-B84B-B829-7E6D774432B1}"/>
          </ac:spMkLst>
        </pc:spChg>
        <pc:picChg chg="mod">
          <ac:chgData name="Chris Unwin" userId="ecb1ebdc-b4ce-451a-a330-7da45b58990a" providerId="ADAL" clId="{6C0CEA25-5BB7-4FDA-B379-99720501867B}" dt="2019-09-23T07:35:25.484" v="5206" actId="962"/>
          <ac:picMkLst>
            <pc:docMk/>
            <pc:sldMk cId="1781793949" sldId="336"/>
            <ac:picMk id="6" creationId="{2D8EF6F0-9BEC-CC48-A0A1-584DF42D5A5C}"/>
          </ac:picMkLst>
        </pc:picChg>
      </pc:sldChg>
      <pc:sldChg chg="modSp add">
        <pc:chgData name="Chris Unwin" userId="ecb1ebdc-b4ce-451a-a330-7da45b58990a" providerId="ADAL" clId="{6C0CEA25-5BB7-4FDA-B379-99720501867B}" dt="2019-09-23T07:39:18.621" v="6539"/>
        <pc:sldMkLst>
          <pc:docMk/>
          <pc:sldMk cId="494137880" sldId="345"/>
        </pc:sldMkLst>
        <pc:spChg chg="mod">
          <ac:chgData name="Chris Unwin" userId="ecb1ebdc-b4ce-451a-a330-7da45b58990a" providerId="ADAL" clId="{6C0CEA25-5BB7-4FDA-B379-99720501867B}" dt="2019-09-23T07:39:18.621" v="6539"/>
          <ac:spMkLst>
            <pc:docMk/>
            <pc:sldMk cId="494137880" sldId="345"/>
            <ac:spMk id="6" creationId="{1D80089E-156E-5842-9F4B-297BC58B9B10}"/>
          </ac:spMkLst>
        </pc:spChg>
        <pc:picChg chg="mod">
          <ac:chgData name="Chris Unwin" userId="ecb1ebdc-b4ce-451a-a330-7da45b58990a" providerId="ADAL" clId="{6C0CEA25-5BB7-4FDA-B379-99720501867B}" dt="2019-09-23T07:36:37.925" v="5828" actId="962"/>
          <ac:picMkLst>
            <pc:docMk/>
            <pc:sldMk cId="494137880" sldId="345"/>
            <ac:picMk id="5" creationId="{C4931DF1-0223-AF49-A45B-7DE390F55CEE}"/>
          </ac:picMkLst>
        </pc:picChg>
      </pc:sldChg>
      <pc:sldChg chg="modSp add">
        <pc:chgData name="Chris Unwin" userId="ecb1ebdc-b4ce-451a-a330-7da45b58990a" providerId="ADAL" clId="{6C0CEA25-5BB7-4FDA-B379-99720501867B}" dt="2019-09-23T07:39:20.763" v="6541"/>
        <pc:sldMkLst>
          <pc:docMk/>
          <pc:sldMk cId="2048211059" sldId="347"/>
        </pc:sldMkLst>
        <pc:spChg chg="mod">
          <ac:chgData name="Chris Unwin" userId="ecb1ebdc-b4ce-451a-a330-7da45b58990a" providerId="ADAL" clId="{6C0CEA25-5BB7-4FDA-B379-99720501867B}" dt="2019-09-23T07:39:20.763" v="6541"/>
          <ac:spMkLst>
            <pc:docMk/>
            <pc:sldMk cId="2048211059" sldId="347"/>
            <ac:spMk id="6" creationId="{1D80089E-156E-5842-9F4B-297BC58B9B10}"/>
          </ac:spMkLst>
        </pc:spChg>
        <pc:picChg chg="mod">
          <ac:chgData name="Chris Unwin" userId="ecb1ebdc-b4ce-451a-a330-7da45b58990a" providerId="ADAL" clId="{6C0CEA25-5BB7-4FDA-B379-99720501867B}" dt="2019-09-23T07:36:58.635" v="6034" actId="962"/>
          <ac:picMkLst>
            <pc:docMk/>
            <pc:sldMk cId="2048211059" sldId="347"/>
            <ac:picMk id="2" creationId="{4EF3D7B4-CF55-9440-8B84-9E0FE35E22D6}"/>
          </ac:picMkLst>
        </pc:picChg>
      </pc:sldChg>
      <pc:sldChg chg="delSp modSp modNotesTx">
        <pc:chgData name="Chris Unwin" userId="ecb1ebdc-b4ce-451a-a330-7da45b58990a" providerId="ADAL" clId="{6C0CEA25-5BB7-4FDA-B379-99720501867B}" dt="2019-10-23T16:22:38.200" v="6605" actId="20577"/>
        <pc:sldMkLst>
          <pc:docMk/>
          <pc:sldMk cId="2139227751" sldId="394"/>
        </pc:sldMkLst>
        <pc:spChg chg="mod">
          <ac:chgData name="Chris Unwin" userId="ecb1ebdc-b4ce-451a-a330-7da45b58990a" providerId="ADAL" clId="{6C0CEA25-5BB7-4FDA-B379-99720501867B}" dt="2019-10-23T16:22:38.200" v="6605" actId="20577"/>
          <ac:spMkLst>
            <pc:docMk/>
            <pc:sldMk cId="2139227751" sldId="394"/>
            <ac:spMk id="2" creationId="{00000000-0000-0000-0000-000000000000}"/>
          </ac:spMkLst>
        </pc:spChg>
        <pc:spChg chg="del">
          <ac:chgData name="Chris Unwin" userId="ecb1ebdc-b4ce-451a-a330-7da45b58990a" providerId="ADAL" clId="{6C0CEA25-5BB7-4FDA-B379-99720501867B}" dt="2019-09-23T07:28:19.088" v="2518" actId="478"/>
          <ac:spMkLst>
            <pc:docMk/>
            <pc:sldMk cId="2139227751" sldId="394"/>
            <ac:spMk id="3" creationId="{00000000-0000-0000-0000-000000000000}"/>
          </ac:spMkLst>
        </pc:spChg>
      </pc:sldChg>
      <pc:sldChg chg="modSp">
        <pc:chgData name="Chris Unwin" userId="ecb1ebdc-b4ce-451a-a330-7da45b58990a" providerId="ADAL" clId="{6C0CEA25-5BB7-4FDA-B379-99720501867B}" dt="2019-09-23T07:29:16.196" v="2662" actId="962"/>
        <pc:sldMkLst>
          <pc:docMk/>
          <pc:sldMk cId="3495456256" sldId="472"/>
        </pc:sldMkLst>
        <pc:picChg chg="mod">
          <ac:chgData name="Chris Unwin" userId="ecb1ebdc-b4ce-451a-a330-7da45b58990a" providerId="ADAL" clId="{6C0CEA25-5BB7-4FDA-B379-99720501867B}" dt="2019-09-23T07:29:08.109" v="2657" actId="962"/>
          <ac:picMkLst>
            <pc:docMk/>
            <pc:sldMk cId="3495456256" sldId="472"/>
            <ac:picMk id="2" creationId="{00000000-0000-0000-0000-000000000000}"/>
          </ac:picMkLst>
        </pc:picChg>
        <pc:picChg chg="mod">
          <ac:chgData name="Chris Unwin" userId="ecb1ebdc-b4ce-451a-a330-7da45b58990a" providerId="ADAL" clId="{6C0CEA25-5BB7-4FDA-B379-99720501867B}" dt="2019-09-23T07:29:09.717" v="2658" actId="962"/>
          <ac:picMkLst>
            <pc:docMk/>
            <pc:sldMk cId="3495456256" sldId="472"/>
            <ac:picMk id="3" creationId="{00000000-0000-0000-0000-000000000000}"/>
          </ac:picMkLst>
        </pc:picChg>
        <pc:picChg chg="mod">
          <ac:chgData name="Chris Unwin" userId="ecb1ebdc-b4ce-451a-a330-7da45b58990a" providerId="ADAL" clId="{6C0CEA25-5BB7-4FDA-B379-99720501867B}" dt="2019-09-23T07:29:11.436" v="2659" actId="962"/>
          <ac:picMkLst>
            <pc:docMk/>
            <pc:sldMk cId="3495456256" sldId="472"/>
            <ac:picMk id="28" creationId="{00000000-0000-0000-0000-000000000000}"/>
          </ac:picMkLst>
        </pc:picChg>
        <pc:picChg chg="mod">
          <ac:chgData name="Chris Unwin" userId="ecb1ebdc-b4ce-451a-a330-7da45b58990a" providerId="ADAL" clId="{6C0CEA25-5BB7-4FDA-B379-99720501867B}" dt="2019-09-23T07:29:12.877" v="2660" actId="962"/>
          <ac:picMkLst>
            <pc:docMk/>
            <pc:sldMk cId="3495456256" sldId="472"/>
            <ac:picMk id="29" creationId="{00000000-0000-0000-0000-000000000000}"/>
          </ac:picMkLst>
        </pc:picChg>
        <pc:picChg chg="mod">
          <ac:chgData name="Chris Unwin" userId="ecb1ebdc-b4ce-451a-a330-7da45b58990a" providerId="ADAL" clId="{6C0CEA25-5BB7-4FDA-B379-99720501867B}" dt="2019-09-23T07:29:14.547" v="2661" actId="962"/>
          <ac:picMkLst>
            <pc:docMk/>
            <pc:sldMk cId="3495456256" sldId="472"/>
            <ac:picMk id="30" creationId="{00000000-0000-0000-0000-000000000000}"/>
          </ac:picMkLst>
        </pc:picChg>
        <pc:picChg chg="mod">
          <ac:chgData name="Chris Unwin" userId="ecb1ebdc-b4ce-451a-a330-7da45b58990a" providerId="ADAL" clId="{6C0CEA25-5BB7-4FDA-B379-99720501867B}" dt="2019-09-23T07:29:16.196" v="2662" actId="962"/>
          <ac:picMkLst>
            <pc:docMk/>
            <pc:sldMk cId="3495456256" sldId="472"/>
            <ac:picMk id="33" creationId="{00000000-0000-0000-0000-000000000000}"/>
          </ac:picMkLst>
        </pc:picChg>
      </pc:sldChg>
      <pc:sldChg chg="modSp modNotesTx">
        <pc:chgData name="Chris Unwin" userId="ecb1ebdc-b4ce-451a-a330-7da45b58990a" providerId="ADAL" clId="{6C0CEA25-5BB7-4FDA-B379-99720501867B}" dt="2019-09-30T14:32:04.336" v="6574" actId="20577"/>
        <pc:sldMkLst>
          <pc:docMk/>
          <pc:sldMk cId="1348232207" sldId="487"/>
        </pc:sldMkLst>
        <pc:spChg chg="mod">
          <ac:chgData name="Chris Unwin" userId="ecb1ebdc-b4ce-451a-a330-7da45b58990a" providerId="ADAL" clId="{6C0CEA25-5BB7-4FDA-B379-99720501867B}" dt="2019-09-23T07:42:49.542" v="6563" actId="207"/>
          <ac:spMkLst>
            <pc:docMk/>
            <pc:sldMk cId="1348232207" sldId="487"/>
            <ac:spMk id="21" creationId="{00000000-0000-0000-0000-000000000000}"/>
          </ac:spMkLst>
        </pc:spChg>
        <pc:picChg chg="mod">
          <ac:chgData name="Chris Unwin" userId="ecb1ebdc-b4ce-451a-a330-7da45b58990a" providerId="ADAL" clId="{6C0CEA25-5BB7-4FDA-B379-99720501867B}" dt="2019-09-23T07:28:43.290" v="2600" actId="962"/>
          <ac:picMkLst>
            <pc:docMk/>
            <pc:sldMk cId="1348232207" sldId="487"/>
            <ac:picMk id="3" creationId="{00000000-0000-0000-0000-000000000000}"/>
          </ac:picMkLst>
        </pc:picChg>
        <pc:picChg chg="mod">
          <ac:chgData name="Chris Unwin" userId="ecb1ebdc-b4ce-451a-a330-7da45b58990a" providerId="ADAL" clId="{6C0CEA25-5BB7-4FDA-B379-99720501867B}" dt="2019-09-23T07:28:48.579" v="2601" actId="962"/>
          <ac:picMkLst>
            <pc:docMk/>
            <pc:sldMk cId="1348232207" sldId="487"/>
            <ac:picMk id="6" creationId="{00000000-0000-0000-0000-000000000000}"/>
          </ac:picMkLst>
        </pc:picChg>
        <pc:picChg chg="mod">
          <ac:chgData name="Chris Unwin" userId="ecb1ebdc-b4ce-451a-a330-7da45b58990a" providerId="ADAL" clId="{6C0CEA25-5BB7-4FDA-B379-99720501867B}" dt="2019-09-23T07:28:58.537" v="2655" actId="962"/>
          <ac:picMkLst>
            <pc:docMk/>
            <pc:sldMk cId="1348232207" sldId="487"/>
            <ac:picMk id="8" creationId="{DD99536D-3306-4B0E-8FB3-908A03685BB8}"/>
          </ac:picMkLst>
        </pc:picChg>
        <pc:picChg chg="mod">
          <ac:chgData name="Chris Unwin" userId="ecb1ebdc-b4ce-451a-a330-7da45b58990a" providerId="ADAL" clId="{6C0CEA25-5BB7-4FDA-B379-99720501867B}" dt="2019-09-23T07:29:05.388" v="2656" actId="962"/>
          <ac:picMkLst>
            <pc:docMk/>
            <pc:sldMk cId="1348232207" sldId="487"/>
            <ac:picMk id="9" creationId="{C47A1F2E-2AE7-439D-BF7F-FD4498DDC546}"/>
          </ac:picMkLst>
        </pc:picChg>
      </pc:sldChg>
      <pc:sldChg chg="delSp modSp delAnim modAnim">
        <pc:chgData name="Chris Unwin" userId="ecb1ebdc-b4ce-451a-a330-7da45b58990a" providerId="ADAL" clId="{6C0CEA25-5BB7-4FDA-B379-99720501867B}" dt="2019-10-21T15:27:54.580" v="6585" actId="1076"/>
        <pc:sldMkLst>
          <pc:docMk/>
          <pc:sldMk cId="2074243403" sldId="488"/>
        </pc:sldMkLst>
        <pc:spChg chg="del">
          <ac:chgData name="Chris Unwin" userId="ecb1ebdc-b4ce-451a-a330-7da45b58990a" providerId="ADAL" clId="{6C0CEA25-5BB7-4FDA-B379-99720501867B}" dt="2019-10-21T15:27:40.718" v="6581" actId="478"/>
          <ac:spMkLst>
            <pc:docMk/>
            <pc:sldMk cId="2074243403" sldId="488"/>
            <ac:spMk id="7" creationId="{6222A403-E705-477F-92EC-BC9694D8C014}"/>
          </ac:spMkLst>
        </pc:spChg>
        <pc:spChg chg="mod">
          <ac:chgData name="Chris Unwin" userId="ecb1ebdc-b4ce-451a-a330-7da45b58990a" providerId="ADAL" clId="{6C0CEA25-5BB7-4FDA-B379-99720501867B}" dt="2019-10-21T15:27:54.580" v="6585" actId="1076"/>
          <ac:spMkLst>
            <pc:docMk/>
            <pc:sldMk cId="2074243403" sldId="488"/>
            <ac:spMk id="9" creationId="{36E59C39-B097-4ADC-B04A-553619055173}"/>
          </ac:spMkLst>
        </pc:spChg>
        <pc:picChg chg="mod">
          <ac:chgData name="Chris Unwin" userId="ecb1ebdc-b4ce-451a-a330-7da45b58990a" providerId="ADAL" clId="{6C0CEA25-5BB7-4FDA-B379-99720501867B}" dt="2019-10-21T15:27:50.428" v="6584" actId="1076"/>
          <ac:picMkLst>
            <pc:docMk/>
            <pc:sldMk cId="2074243403" sldId="488"/>
            <ac:picMk id="8" creationId="{77BC434F-3BE9-4F81-B115-F5233A482719}"/>
          </ac:picMkLst>
        </pc:picChg>
        <pc:picChg chg="del">
          <ac:chgData name="Chris Unwin" userId="ecb1ebdc-b4ce-451a-a330-7da45b58990a" providerId="ADAL" clId="{6C0CEA25-5BB7-4FDA-B379-99720501867B}" dt="2019-10-21T15:27:41.198" v="6582" actId="478"/>
          <ac:picMkLst>
            <pc:docMk/>
            <pc:sldMk cId="2074243403" sldId="488"/>
            <ac:picMk id="2050" creationId="{74048E9D-A355-4316-8D2C-34CF1BAEF4F7}"/>
          </ac:picMkLst>
        </pc:picChg>
      </pc:sldChg>
      <pc:sldChg chg="modSp">
        <pc:chgData name="Chris Unwin" userId="ecb1ebdc-b4ce-451a-a330-7da45b58990a" providerId="ADAL" clId="{6C0CEA25-5BB7-4FDA-B379-99720501867B}" dt="2019-09-23T07:29:28.336" v="2700" actId="962"/>
        <pc:sldMkLst>
          <pc:docMk/>
          <pc:sldMk cId="4245248047" sldId="489"/>
        </pc:sldMkLst>
        <pc:spChg chg="mod">
          <ac:chgData name="Chris Unwin" userId="ecb1ebdc-b4ce-451a-a330-7da45b58990a" providerId="ADAL" clId="{6C0CEA25-5BB7-4FDA-B379-99720501867B}" dt="2019-09-22T18:18:24.059" v="1052" actId="20577"/>
          <ac:spMkLst>
            <pc:docMk/>
            <pc:sldMk cId="4245248047" sldId="489"/>
            <ac:spMk id="3" creationId="{4F7B8B03-52D0-420C-A0FF-412026933E59}"/>
          </ac:spMkLst>
        </pc:spChg>
        <pc:picChg chg="mod">
          <ac:chgData name="Chris Unwin" userId="ecb1ebdc-b4ce-451a-a330-7da45b58990a" providerId="ADAL" clId="{6C0CEA25-5BB7-4FDA-B379-99720501867B}" dt="2019-09-23T07:29:28.336" v="2700" actId="962"/>
          <ac:picMkLst>
            <pc:docMk/>
            <pc:sldMk cId="4245248047" sldId="489"/>
            <ac:picMk id="7" creationId="{B0381466-6FB9-4D39-8CF2-F1367919EC34}"/>
          </ac:picMkLst>
        </pc:picChg>
      </pc:sldChg>
      <pc:sldChg chg="addSp modSp modAnim">
        <pc:chgData name="Chris Unwin" userId="ecb1ebdc-b4ce-451a-a330-7da45b58990a" providerId="ADAL" clId="{6C0CEA25-5BB7-4FDA-B379-99720501867B}" dt="2019-09-23T07:31:28.380" v="3377" actId="962"/>
        <pc:sldMkLst>
          <pc:docMk/>
          <pc:sldMk cId="2499838048" sldId="490"/>
        </pc:sldMkLst>
        <pc:spChg chg="add mod">
          <ac:chgData name="Chris Unwin" userId="ecb1ebdc-b4ce-451a-a330-7da45b58990a" providerId="ADAL" clId="{6C0CEA25-5BB7-4FDA-B379-99720501867B}" dt="2019-09-22T15:32:59.512" v="22" actId="20577"/>
          <ac:spMkLst>
            <pc:docMk/>
            <pc:sldMk cId="2499838048" sldId="490"/>
            <ac:spMk id="4" creationId="{26D1A9C3-3916-4120-8987-2E9B01702AF9}"/>
          </ac:spMkLst>
        </pc:spChg>
        <pc:picChg chg="add mod">
          <ac:chgData name="Chris Unwin" userId="ecb1ebdc-b4ce-451a-a330-7da45b58990a" providerId="ADAL" clId="{6C0CEA25-5BB7-4FDA-B379-99720501867B}" dt="2019-09-23T07:31:12.370" v="3233" actId="962"/>
          <ac:picMkLst>
            <pc:docMk/>
            <pc:sldMk cId="2499838048" sldId="490"/>
            <ac:picMk id="3" creationId="{B727B94A-9DDF-46E8-8818-5FD6052F3931}"/>
          </ac:picMkLst>
        </pc:picChg>
        <pc:picChg chg="add mod modCrop">
          <ac:chgData name="Chris Unwin" userId="ecb1ebdc-b4ce-451a-a330-7da45b58990a" providerId="ADAL" clId="{6C0CEA25-5BB7-4FDA-B379-99720501867B}" dt="2019-09-23T07:31:28.380" v="3377" actId="962"/>
          <ac:picMkLst>
            <pc:docMk/>
            <pc:sldMk cId="2499838048" sldId="490"/>
            <ac:picMk id="5" creationId="{F7C391D3-4E04-4C06-BEA1-68DB9FC1E21C}"/>
          </ac:picMkLst>
        </pc:picChg>
      </pc:sldChg>
      <pc:sldChg chg="addSp modSp add modAnim">
        <pc:chgData name="Chris Unwin" userId="ecb1ebdc-b4ce-451a-a330-7da45b58990a" providerId="ADAL" clId="{6C0CEA25-5BB7-4FDA-B379-99720501867B}" dt="2019-09-23T07:38:58.100" v="6521"/>
        <pc:sldMkLst>
          <pc:docMk/>
          <pc:sldMk cId="1704829463" sldId="491"/>
        </pc:sldMkLst>
        <pc:spChg chg="add mod">
          <ac:chgData name="Chris Unwin" userId="ecb1ebdc-b4ce-451a-a330-7da45b58990a" providerId="ADAL" clId="{6C0CEA25-5BB7-4FDA-B379-99720501867B}" dt="2019-09-23T07:38:58.100" v="6521"/>
          <ac:spMkLst>
            <pc:docMk/>
            <pc:sldMk cId="1704829463" sldId="491"/>
            <ac:spMk id="3" creationId="{E46E5F96-C09F-4A9B-8BB7-A8D1EC672148}"/>
          </ac:spMkLst>
        </pc:spChg>
        <pc:picChg chg="add mod">
          <ac:chgData name="Chris Unwin" userId="ecb1ebdc-b4ce-451a-a330-7da45b58990a" providerId="ADAL" clId="{6C0CEA25-5BB7-4FDA-B379-99720501867B}" dt="2019-09-23T07:33:14.403" v="4098" actId="962"/>
          <ac:picMkLst>
            <pc:docMk/>
            <pc:sldMk cId="1704829463" sldId="491"/>
            <ac:picMk id="2" creationId="{794F627E-A991-4CCA-B245-7A611F2123EA}"/>
          </ac:picMkLst>
        </pc:picChg>
        <pc:picChg chg="add mod">
          <ac:chgData name="Chris Unwin" userId="ecb1ebdc-b4ce-451a-a330-7da45b58990a" providerId="ADAL" clId="{6C0CEA25-5BB7-4FDA-B379-99720501867B}" dt="2019-09-23T07:33:33.520" v="4288" actId="962"/>
          <ac:picMkLst>
            <pc:docMk/>
            <pc:sldMk cId="1704829463" sldId="491"/>
            <ac:picMk id="4" creationId="{19BCFA1E-CD9E-4023-A013-788E6F0C35A8}"/>
          </ac:picMkLst>
        </pc:picChg>
      </pc:sldChg>
      <pc:sldChg chg="addSp delSp modSp add modAnim">
        <pc:chgData name="Chris Unwin" userId="ecb1ebdc-b4ce-451a-a330-7da45b58990a" providerId="ADAL" clId="{6C0CEA25-5BB7-4FDA-B379-99720501867B}" dt="2019-09-23T07:38:53.100" v="6517"/>
        <pc:sldMkLst>
          <pc:docMk/>
          <pc:sldMk cId="1022554636" sldId="492"/>
        </pc:sldMkLst>
        <pc:spChg chg="add mod">
          <ac:chgData name="Chris Unwin" userId="ecb1ebdc-b4ce-451a-a330-7da45b58990a" providerId="ADAL" clId="{6C0CEA25-5BB7-4FDA-B379-99720501867B}" dt="2019-09-23T07:38:53.100" v="6517"/>
          <ac:spMkLst>
            <pc:docMk/>
            <pc:sldMk cId="1022554636" sldId="492"/>
            <ac:spMk id="2" creationId="{BFDAA7DB-C88B-48D2-A7A4-5D9A3F8D83C6}"/>
          </ac:spMkLst>
        </pc:spChg>
        <pc:spChg chg="add mod">
          <ac:chgData name="Chris Unwin" userId="ecb1ebdc-b4ce-451a-a330-7da45b58990a" providerId="ADAL" clId="{6C0CEA25-5BB7-4FDA-B379-99720501867B}" dt="2019-09-22T16:14:51.660" v="607" actId="1076"/>
          <ac:spMkLst>
            <pc:docMk/>
            <pc:sldMk cId="1022554636" sldId="492"/>
            <ac:spMk id="3" creationId="{D87CC2D7-9AF6-440C-BE2F-DBF32A8941C2}"/>
          </ac:spMkLst>
        </pc:spChg>
        <pc:spChg chg="add mod">
          <ac:chgData name="Chris Unwin" userId="ecb1ebdc-b4ce-451a-a330-7da45b58990a" providerId="ADAL" clId="{6C0CEA25-5BB7-4FDA-B379-99720501867B}" dt="2019-09-22T16:17:23.142" v="646" actId="122"/>
          <ac:spMkLst>
            <pc:docMk/>
            <pc:sldMk cId="1022554636" sldId="492"/>
            <ac:spMk id="4" creationId="{913D4406-A3F7-4C3B-AB32-B6467705DC4D}"/>
          </ac:spMkLst>
        </pc:spChg>
        <pc:spChg chg="add mod">
          <ac:chgData name="Chris Unwin" userId="ecb1ebdc-b4ce-451a-a330-7da45b58990a" providerId="ADAL" clId="{6C0CEA25-5BB7-4FDA-B379-99720501867B}" dt="2019-09-23T07:32:02.324" v="3547" actId="962"/>
          <ac:spMkLst>
            <pc:docMk/>
            <pc:sldMk cId="1022554636" sldId="492"/>
            <ac:spMk id="5" creationId="{F94891D9-9FE9-43A1-B55A-80CA6233ADCC}"/>
          </ac:spMkLst>
        </pc:spChg>
        <pc:spChg chg="add del">
          <ac:chgData name="Chris Unwin" userId="ecb1ebdc-b4ce-451a-a330-7da45b58990a" providerId="ADAL" clId="{6C0CEA25-5BB7-4FDA-B379-99720501867B}" dt="2019-09-22T16:15:59.529" v="617"/>
          <ac:spMkLst>
            <pc:docMk/>
            <pc:sldMk cId="1022554636" sldId="492"/>
            <ac:spMk id="6" creationId="{D1D80F35-2EA5-4E4C-9C44-65294ED4014C}"/>
          </ac:spMkLst>
        </pc:spChg>
        <pc:spChg chg="add mod">
          <ac:chgData name="Chris Unwin" userId="ecb1ebdc-b4ce-451a-a330-7da45b58990a" providerId="ADAL" clId="{6C0CEA25-5BB7-4FDA-B379-99720501867B}" dt="2019-09-23T07:32:08.291" v="3589" actId="962"/>
          <ac:spMkLst>
            <pc:docMk/>
            <pc:sldMk cId="1022554636" sldId="492"/>
            <ac:spMk id="7" creationId="{388F8C92-4CBA-4847-98DD-A5D3D646127C}"/>
          </ac:spMkLst>
        </pc:spChg>
        <pc:spChg chg="add mod">
          <ac:chgData name="Chris Unwin" userId="ecb1ebdc-b4ce-451a-a330-7da45b58990a" providerId="ADAL" clId="{6C0CEA25-5BB7-4FDA-B379-99720501867B}" dt="2019-09-22T16:21:38.512" v="697" actId="207"/>
          <ac:spMkLst>
            <pc:docMk/>
            <pc:sldMk cId="1022554636" sldId="492"/>
            <ac:spMk id="14" creationId="{B4AA160D-6B5F-4AA5-9525-46B1E9EBF5E9}"/>
          </ac:spMkLst>
        </pc:spChg>
        <pc:spChg chg="add mod">
          <ac:chgData name="Chris Unwin" userId="ecb1ebdc-b4ce-451a-a330-7da45b58990a" providerId="ADAL" clId="{6C0CEA25-5BB7-4FDA-B379-99720501867B}" dt="2019-09-22T16:21:44.768" v="699" actId="207"/>
          <ac:spMkLst>
            <pc:docMk/>
            <pc:sldMk cId="1022554636" sldId="492"/>
            <ac:spMk id="15" creationId="{E2CD1C2A-0C94-44AE-8204-053F35FF6336}"/>
          </ac:spMkLst>
        </pc:spChg>
        <pc:spChg chg="add mod">
          <ac:chgData name="Chris Unwin" userId="ecb1ebdc-b4ce-451a-a330-7da45b58990a" providerId="ADAL" clId="{6C0CEA25-5BB7-4FDA-B379-99720501867B}" dt="2019-09-22T16:21:50.201" v="701" actId="207"/>
          <ac:spMkLst>
            <pc:docMk/>
            <pc:sldMk cId="1022554636" sldId="492"/>
            <ac:spMk id="16" creationId="{A03F6EEC-63EE-4FC3-A593-81D46FF7936E}"/>
          </ac:spMkLst>
        </pc:spChg>
        <pc:spChg chg="add mod">
          <ac:chgData name="Chris Unwin" userId="ecb1ebdc-b4ce-451a-a330-7da45b58990a" providerId="ADAL" clId="{6C0CEA25-5BB7-4FDA-B379-99720501867B}" dt="2019-09-22T16:21:57.306" v="703" actId="113"/>
          <ac:spMkLst>
            <pc:docMk/>
            <pc:sldMk cId="1022554636" sldId="492"/>
            <ac:spMk id="17" creationId="{A2804FA8-DA39-46F2-BCEC-B56E9B37761B}"/>
          </ac:spMkLst>
        </pc:spChg>
        <pc:spChg chg="add mod">
          <ac:chgData name="Chris Unwin" userId="ecb1ebdc-b4ce-451a-a330-7da45b58990a" providerId="ADAL" clId="{6C0CEA25-5BB7-4FDA-B379-99720501867B}" dt="2019-09-22T16:20:53.291" v="694" actId="1076"/>
          <ac:spMkLst>
            <pc:docMk/>
            <pc:sldMk cId="1022554636" sldId="492"/>
            <ac:spMk id="20" creationId="{B3494EEE-E1D4-442C-957D-B9CBB919D416}"/>
          </ac:spMkLst>
        </pc:spChg>
        <pc:spChg chg="add del mod">
          <ac:chgData name="Chris Unwin" userId="ecb1ebdc-b4ce-451a-a330-7da45b58990a" providerId="ADAL" clId="{6C0CEA25-5BB7-4FDA-B379-99720501867B}" dt="2019-09-22T16:23:16.784" v="706" actId="478"/>
          <ac:spMkLst>
            <pc:docMk/>
            <pc:sldMk cId="1022554636" sldId="492"/>
            <ac:spMk id="22" creationId="{BA80E4DB-9594-4F30-B579-CD5CFB79DEA4}"/>
          </ac:spMkLst>
        </pc:spChg>
        <pc:picChg chg="add mod">
          <ac:chgData name="Chris Unwin" userId="ecb1ebdc-b4ce-451a-a330-7da45b58990a" providerId="ADAL" clId="{6C0CEA25-5BB7-4FDA-B379-99720501867B}" dt="2019-09-22T16:18:11.176" v="650" actId="1076"/>
          <ac:picMkLst>
            <pc:docMk/>
            <pc:sldMk cId="1022554636" sldId="492"/>
            <ac:picMk id="12" creationId="{4D54B537-1B85-453F-81EB-F63EB7EFCBCF}"/>
          </ac:picMkLst>
        </pc:picChg>
        <pc:picChg chg="add mod">
          <ac:chgData name="Chris Unwin" userId="ecb1ebdc-b4ce-451a-a330-7da45b58990a" providerId="ADAL" clId="{6C0CEA25-5BB7-4FDA-B379-99720501867B}" dt="2019-09-22T16:18:17.466" v="652" actId="1076"/>
          <ac:picMkLst>
            <pc:docMk/>
            <pc:sldMk cId="1022554636" sldId="492"/>
            <ac:picMk id="13" creationId="{E6AE7B3F-4B6B-4F0D-8CEE-FDA5DEC3B0A7}"/>
          </ac:picMkLst>
        </pc:picChg>
        <pc:cxnChg chg="add mod">
          <ac:chgData name="Chris Unwin" userId="ecb1ebdc-b4ce-451a-a330-7da45b58990a" providerId="ADAL" clId="{6C0CEA25-5BB7-4FDA-B379-99720501867B}" dt="2019-09-23T07:32:15.417" v="3639" actId="962"/>
          <ac:cxnSpMkLst>
            <pc:docMk/>
            <pc:sldMk cId="1022554636" sldId="492"/>
            <ac:cxnSpMk id="9" creationId="{7103B267-2A87-45B8-8DC4-006CCEE244FD}"/>
          </ac:cxnSpMkLst>
        </pc:cxnChg>
        <pc:cxnChg chg="add mod">
          <ac:chgData name="Chris Unwin" userId="ecb1ebdc-b4ce-451a-a330-7da45b58990a" providerId="ADAL" clId="{6C0CEA25-5BB7-4FDA-B379-99720501867B}" dt="2019-09-23T07:32:21.364" v="3685" actId="962"/>
          <ac:cxnSpMkLst>
            <pc:docMk/>
            <pc:sldMk cId="1022554636" sldId="492"/>
            <ac:cxnSpMk id="10" creationId="{5B727C1F-D3B3-4980-8BB1-B5B426497291}"/>
          </ac:cxnSpMkLst>
        </pc:cxnChg>
        <pc:cxnChg chg="add mod">
          <ac:chgData name="Chris Unwin" userId="ecb1ebdc-b4ce-451a-a330-7da45b58990a" providerId="ADAL" clId="{6C0CEA25-5BB7-4FDA-B379-99720501867B}" dt="2019-09-23T07:32:33.009" v="3781" actId="962"/>
          <ac:cxnSpMkLst>
            <pc:docMk/>
            <pc:sldMk cId="1022554636" sldId="492"/>
            <ac:cxnSpMk id="19" creationId="{443C6360-9551-4A4C-8190-0B7BF8B478E1}"/>
          </ac:cxnSpMkLst>
        </pc:cxnChg>
        <pc:cxnChg chg="add del mod">
          <ac:chgData name="Chris Unwin" userId="ecb1ebdc-b4ce-451a-a330-7da45b58990a" providerId="ADAL" clId="{6C0CEA25-5BB7-4FDA-B379-99720501867B}" dt="2019-09-22T16:23:16.784" v="706" actId="478"/>
          <ac:cxnSpMkLst>
            <pc:docMk/>
            <pc:sldMk cId="1022554636" sldId="492"/>
            <ac:cxnSpMk id="21" creationId="{D5FD04C2-7162-45B1-8DC1-3303237825C2}"/>
          </ac:cxnSpMkLst>
        </pc:cxnChg>
        <pc:cxnChg chg="add mod">
          <ac:chgData name="Chris Unwin" userId="ecb1ebdc-b4ce-451a-a330-7da45b58990a" providerId="ADAL" clId="{6C0CEA25-5BB7-4FDA-B379-99720501867B}" dt="2019-09-23T07:32:37.755" v="3782" actId="962"/>
          <ac:cxnSpMkLst>
            <pc:docMk/>
            <pc:sldMk cId="1022554636" sldId="492"/>
            <ac:cxnSpMk id="24" creationId="{ED47EF46-8529-4C81-9726-EB76654B92D1}"/>
          </ac:cxnSpMkLst>
        </pc:cxnChg>
      </pc:sldChg>
      <pc:sldChg chg="addSp delSp modSp add ord modAnim">
        <pc:chgData name="Chris Unwin" userId="ecb1ebdc-b4ce-451a-a330-7da45b58990a" providerId="ADAL" clId="{6C0CEA25-5BB7-4FDA-B379-99720501867B}" dt="2019-09-30T14:29:41.530" v="6564"/>
        <pc:sldMkLst>
          <pc:docMk/>
          <pc:sldMk cId="3562889286" sldId="493"/>
        </pc:sldMkLst>
        <pc:spChg chg="del">
          <ac:chgData name="Chris Unwin" userId="ecb1ebdc-b4ce-451a-a330-7da45b58990a" providerId="ADAL" clId="{6C0CEA25-5BB7-4FDA-B379-99720501867B}" dt="2019-09-22T15:53:12.202" v="70" actId="478"/>
          <ac:spMkLst>
            <pc:docMk/>
            <pc:sldMk cId="3562889286" sldId="493"/>
            <ac:spMk id="2" creationId="{884F70C2-BE6D-4B71-A0CE-710F0323784A}"/>
          </ac:spMkLst>
        </pc:spChg>
        <pc:spChg chg="add mod">
          <ac:chgData name="Chris Unwin" userId="ecb1ebdc-b4ce-451a-a330-7da45b58990a" providerId="ADAL" clId="{6C0CEA25-5BB7-4FDA-B379-99720501867B}" dt="2019-09-22T15:53:48.559" v="141" actId="20577"/>
          <ac:spMkLst>
            <pc:docMk/>
            <pc:sldMk cId="3562889286" sldId="493"/>
            <ac:spMk id="3" creationId="{1EAD632F-0E26-468D-A115-0D8226EB0D45}"/>
          </ac:spMkLst>
        </pc:spChg>
        <pc:spChg chg="add mod">
          <ac:chgData name="Chris Unwin" userId="ecb1ebdc-b4ce-451a-a330-7da45b58990a" providerId="ADAL" clId="{6C0CEA25-5BB7-4FDA-B379-99720501867B}" dt="2019-09-22T18:16:24.805" v="1020" actId="20577"/>
          <ac:spMkLst>
            <pc:docMk/>
            <pc:sldMk cId="3562889286" sldId="493"/>
            <ac:spMk id="4" creationId="{826C2ACB-0C18-4977-8967-FC72EB397FC7}"/>
          </ac:spMkLst>
        </pc:spChg>
        <pc:spChg chg="add mod ord">
          <ac:chgData name="Chris Unwin" userId="ecb1ebdc-b4ce-451a-a330-7da45b58990a" providerId="ADAL" clId="{6C0CEA25-5BB7-4FDA-B379-99720501867B}" dt="2019-09-23T07:31:00.939" v="3155" actId="962"/>
          <ac:spMkLst>
            <pc:docMk/>
            <pc:sldMk cId="3562889286" sldId="493"/>
            <ac:spMk id="5" creationId="{B6FEEF91-6F8B-490C-9230-AA6E28857D67}"/>
          </ac:spMkLst>
        </pc:spChg>
      </pc:sldChg>
      <pc:sldChg chg="addSp modSp add modAnim">
        <pc:chgData name="Chris Unwin" userId="ecb1ebdc-b4ce-451a-a330-7da45b58990a" providerId="ADAL" clId="{6C0CEA25-5BB7-4FDA-B379-99720501867B}" dt="2019-09-23T07:38:55.849" v="6519"/>
        <pc:sldMkLst>
          <pc:docMk/>
          <pc:sldMk cId="392085924" sldId="494"/>
        </pc:sldMkLst>
        <pc:spChg chg="add mod">
          <ac:chgData name="Chris Unwin" userId="ecb1ebdc-b4ce-451a-a330-7da45b58990a" providerId="ADAL" clId="{6C0CEA25-5BB7-4FDA-B379-99720501867B}" dt="2019-09-23T07:38:55.849" v="6519"/>
          <ac:spMkLst>
            <pc:docMk/>
            <pc:sldMk cId="392085924" sldId="494"/>
            <ac:spMk id="2" creationId="{5C42A433-39A0-4FBE-88AE-1658BFF2D2CD}"/>
          </ac:spMkLst>
        </pc:spChg>
        <pc:spChg chg="add mod">
          <ac:chgData name="Chris Unwin" userId="ecb1ebdc-b4ce-451a-a330-7da45b58990a" providerId="ADAL" clId="{6C0CEA25-5BB7-4FDA-B379-99720501867B}" dt="2019-09-22T18:06:24.212" v="996" actId="20577"/>
          <ac:spMkLst>
            <pc:docMk/>
            <pc:sldMk cId="392085924" sldId="494"/>
            <ac:spMk id="4" creationId="{A5DB5D99-7E2F-411C-8BB4-E1ADF9483B6B}"/>
          </ac:spMkLst>
        </pc:spChg>
        <pc:picChg chg="add mod">
          <ac:chgData name="Chris Unwin" userId="ecb1ebdc-b4ce-451a-a330-7da45b58990a" providerId="ADAL" clId="{6C0CEA25-5BB7-4FDA-B379-99720501867B}" dt="2019-09-23T07:32:51.613" v="3876" actId="962"/>
          <ac:picMkLst>
            <pc:docMk/>
            <pc:sldMk cId="392085924" sldId="494"/>
            <ac:picMk id="3" creationId="{05114116-8EBD-4BF8-B804-192D0F6837B6}"/>
          </ac:picMkLst>
        </pc:picChg>
      </pc:sldChg>
      <pc:sldChg chg="addSp modSp add ord modAnim">
        <pc:chgData name="Chris Unwin" userId="ecb1ebdc-b4ce-451a-a330-7da45b58990a" providerId="ADAL" clId="{6C0CEA25-5BB7-4FDA-B379-99720501867B}" dt="2019-09-23T07:40:05.078" v="6561" actId="20577"/>
        <pc:sldMkLst>
          <pc:docMk/>
          <pc:sldMk cId="3883372961" sldId="495"/>
        </pc:sldMkLst>
        <pc:spChg chg="add mod">
          <ac:chgData name="Chris Unwin" userId="ecb1ebdc-b4ce-451a-a330-7da45b58990a" providerId="ADAL" clId="{6C0CEA25-5BB7-4FDA-B379-99720501867B}" dt="2019-09-23T07:40:05.078" v="6561" actId="20577"/>
          <ac:spMkLst>
            <pc:docMk/>
            <pc:sldMk cId="3883372961" sldId="495"/>
            <ac:spMk id="2" creationId="{2ABBB3BF-6705-4505-B32E-6540C6AF6274}"/>
          </ac:spMkLst>
        </pc:spChg>
        <pc:spChg chg="add mod">
          <ac:chgData name="Chris Unwin" userId="ecb1ebdc-b4ce-451a-a330-7da45b58990a" providerId="ADAL" clId="{6C0CEA25-5BB7-4FDA-B379-99720501867B}" dt="2019-09-22T18:27:13.005" v="1104" actId="122"/>
          <ac:spMkLst>
            <pc:docMk/>
            <pc:sldMk cId="3883372961" sldId="495"/>
            <ac:spMk id="3" creationId="{D614C033-237D-48A8-8D07-031ED535AD7F}"/>
          </ac:spMkLst>
        </pc:spChg>
      </pc:sldChg>
      <pc:sldChg chg="addSp modSp add ord">
        <pc:chgData name="Chris Unwin" userId="ecb1ebdc-b4ce-451a-a330-7da45b58990a" providerId="ADAL" clId="{6C0CEA25-5BB7-4FDA-B379-99720501867B}" dt="2019-09-23T07:38:25.763" v="6508"/>
        <pc:sldMkLst>
          <pc:docMk/>
          <pc:sldMk cId="2198613244" sldId="496"/>
        </pc:sldMkLst>
        <pc:spChg chg="add mod">
          <ac:chgData name="Chris Unwin" userId="ecb1ebdc-b4ce-451a-a330-7da45b58990a" providerId="ADAL" clId="{6C0CEA25-5BB7-4FDA-B379-99720501867B}" dt="2019-09-23T07:38:25.763" v="6508"/>
          <ac:spMkLst>
            <pc:docMk/>
            <pc:sldMk cId="2198613244" sldId="496"/>
            <ac:spMk id="2" creationId="{0DBAD1CF-26A2-4399-B677-29D806A5B6CB}"/>
          </ac:spMkLst>
        </pc:spChg>
        <pc:spChg chg="add mod">
          <ac:chgData name="Chris Unwin" userId="ecb1ebdc-b4ce-451a-a330-7da45b58990a" providerId="ADAL" clId="{6C0CEA25-5BB7-4FDA-B379-99720501867B}" dt="2019-09-22T18:33:06.887" v="1152" actId="14100"/>
          <ac:spMkLst>
            <pc:docMk/>
            <pc:sldMk cId="2198613244" sldId="496"/>
            <ac:spMk id="5" creationId="{96E653B8-F165-45FE-B7E8-C63FEABD95FA}"/>
          </ac:spMkLst>
        </pc:spChg>
        <pc:spChg chg="add mod">
          <ac:chgData name="Chris Unwin" userId="ecb1ebdc-b4ce-451a-a330-7da45b58990a" providerId="ADAL" clId="{6C0CEA25-5BB7-4FDA-B379-99720501867B}" dt="2019-09-22T18:33:27.413" v="1171" actId="20577"/>
          <ac:spMkLst>
            <pc:docMk/>
            <pc:sldMk cId="2198613244" sldId="496"/>
            <ac:spMk id="6" creationId="{74B9E4F8-DF31-4705-916A-CBD0D58D9AB2}"/>
          </ac:spMkLst>
        </pc:spChg>
        <pc:picChg chg="add mod ord modCrop">
          <ac:chgData name="Chris Unwin" userId="ecb1ebdc-b4ce-451a-a330-7da45b58990a" providerId="ADAL" clId="{6C0CEA25-5BB7-4FDA-B379-99720501867B}" dt="2019-09-23T07:30:30.723" v="3052" actId="962"/>
          <ac:picMkLst>
            <pc:docMk/>
            <pc:sldMk cId="2198613244" sldId="496"/>
            <ac:picMk id="3" creationId="{D258DD2A-106B-4251-A38C-096D0C9878D1}"/>
          </ac:picMkLst>
        </pc:picChg>
        <pc:picChg chg="add mod">
          <ac:chgData name="Chris Unwin" userId="ecb1ebdc-b4ce-451a-a330-7da45b58990a" providerId="ADAL" clId="{6C0CEA25-5BB7-4FDA-B379-99720501867B}" dt="2019-09-23T07:30:04.391" v="2920" actId="962"/>
          <ac:picMkLst>
            <pc:docMk/>
            <pc:sldMk cId="2198613244" sldId="496"/>
            <ac:picMk id="4" creationId="{65E4DDBA-A72B-4DF8-AB8E-F1217181EBAC}"/>
          </ac:picMkLst>
        </pc:picChg>
      </pc:sldChg>
      <pc:sldChg chg="addSp modSp add">
        <pc:chgData name="Chris Unwin" userId="ecb1ebdc-b4ce-451a-a330-7da45b58990a" providerId="ADAL" clId="{6C0CEA25-5BB7-4FDA-B379-99720501867B}" dt="2019-09-23T07:40:01.951" v="6559" actId="20577"/>
        <pc:sldMkLst>
          <pc:docMk/>
          <pc:sldMk cId="4011176679" sldId="497"/>
        </pc:sldMkLst>
        <pc:spChg chg="add mod">
          <ac:chgData name="Chris Unwin" userId="ecb1ebdc-b4ce-451a-a330-7da45b58990a" providerId="ADAL" clId="{6C0CEA25-5BB7-4FDA-B379-99720501867B}" dt="2019-09-23T07:40:01.951" v="6559" actId="20577"/>
          <ac:spMkLst>
            <pc:docMk/>
            <pc:sldMk cId="4011176679" sldId="497"/>
            <ac:spMk id="2" creationId="{C1F32CBB-94F0-46ED-9FCA-42890AF1B9FE}"/>
          </ac:spMkLst>
        </pc:spChg>
        <pc:picChg chg="add mod">
          <ac:chgData name="Chris Unwin" userId="ecb1ebdc-b4ce-451a-a330-7da45b58990a" providerId="ADAL" clId="{6C0CEA25-5BB7-4FDA-B379-99720501867B}" dt="2019-09-23T07:30:38.435" v="3074" actId="962"/>
          <ac:picMkLst>
            <pc:docMk/>
            <pc:sldMk cId="4011176679" sldId="497"/>
            <ac:picMk id="3" creationId="{E04B88D6-2C85-4DD0-9339-5E26C5204C48}"/>
          </ac:picMkLst>
        </pc:picChg>
        <pc:picChg chg="add mod">
          <ac:chgData name="Chris Unwin" userId="ecb1ebdc-b4ce-451a-a330-7da45b58990a" providerId="ADAL" clId="{6C0CEA25-5BB7-4FDA-B379-99720501867B}" dt="2019-09-23T07:30:43.754" v="3108" actId="962"/>
          <ac:picMkLst>
            <pc:docMk/>
            <pc:sldMk cId="4011176679" sldId="497"/>
            <ac:picMk id="4" creationId="{E31EC96F-282B-487E-916E-A2F533AA2B4A}"/>
          </ac:picMkLst>
        </pc:picChg>
        <pc:picChg chg="add mod">
          <ac:chgData name="Chris Unwin" userId="ecb1ebdc-b4ce-451a-a330-7da45b58990a" providerId="ADAL" clId="{6C0CEA25-5BB7-4FDA-B379-99720501867B}" dt="2019-09-23T07:30:49.713" v="3128" actId="962"/>
          <ac:picMkLst>
            <pc:docMk/>
            <pc:sldMk cId="4011176679" sldId="497"/>
            <ac:picMk id="5" creationId="{3C4348CF-5C0E-4971-A499-2C70A989F86F}"/>
          </ac:picMkLst>
        </pc:picChg>
        <pc:picChg chg="add mod">
          <ac:chgData name="Chris Unwin" userId="ecb1ebdc-b4ce-451a-a330-7da45b58990a" providerId="ADAL" clId="{6C0CEA25-5BB7-4FDA-B379-99720501867B}" dt="2019-09-23T07:30:55.867" v="3154" actId="962"/>
          <ac:picMkLst>
            <pc:docMk/>
            <pc:sldMk cId="4011176679" sldId="497"/>
            <ac:picMk id="6" creationId="{785AD2A4-9BA8-4651-BABA-1990EDCBAA2D}"/>
          </ac:picMkLst>
        </pc:picChg>
        <pc:picChg chg="add mod">
          <ac:chgData name="Chris Unwin" userId="ecb1ebdc-b4ce-451a-a330-7da45b58990a" providerId="ADAL" clId="{6C0CEA25-5BB7-4FDA-B379-99720501867B}" dt="2019-09-22T18:38:41.459" v="1202" actId="1076"/>
          <ac:picMkLst>
            <pc:docMk/>
            <pc:sldMk cId="4011176679" sldId="497"/>
            <ac:picMk id="4098" creationId="{4CF38B3B-A303-460D-9211-3520AB5594DD}"/>
          </ac:picMkLst>
        </pc:picChg>
      </pc:sldChg>
      <pc:sldChg chg="addSp modSp add">
        <pc:chgData name="Chris Unwin" userId="ecb1ebdc-b4ce-451a-a330-7da45b58990a" providerId="ADAL" clId="{6C0CEA25-5BB7-4FDA-B379-99720501867B}" dt="2019-09-23T07:39:00.326" v="6523"/>
        <pc:sldMkLst>
          <pc:docMk/>
          <pc:sldMk cId="1427528570" sldId="498"/>
        </pc:sldMkLst>
        <pc:spChg chg="add mod">
          <ac:chgData name="Chris Unwin" userId="ecb1ebdc-b4ce-451a-a330-7da45b58990a" providerId="ADAL" clId="{6C0CEA25-5BB7-4FDA-B379-99720501867B}" dt="2019-09-23T07:39:00.326" v="6523"/>
          <ac:spMkLst>
            <pc:docMk/>
            <pc:sldMk cId="1427528570" sldId="498"/>
            <ac:spMk id="2" creationId="{843E02B4-B273-454D-8E35-6549DCD5973C}"/>
          </ac:spMkLst>
        </pc:spChg>
        <pc:picChg chg="add mod">
          <ac:chgData name="Chris Unwin" userId="ecb1ebdc-b4ce-451a-a330-7da45b58990a" providerId="ADAL" clId="{6C0CEA25-5BB7-4FDA-B379-99720501867B}" dt="2019-09-23T07:33:40.948" v="4362" actId="962"/>
          <ac:picMkLst>
            <pc:docMk/>
            <pc:sldMk cId="1427528570" sldId="498"/>
            <ac:picMk id="3" creationId="{52E9475A-F5DD-4293-BFD6-BD7C09FDEC99}"/>
          </ac:picMkLst>
        </pc:picChg>
      </pc:sldChg>
      <pc:sldChg chg="addSp delSp modSp add">
        <pc:chgData name="Chris Unwin" userId="ecb1ebdc-b4ce-451a-a330-7da45b58990a" providerId="ADAL" clId="{6C0CEA25-5BB7-4FDA-B379-99720501867B}" dt="2019-09-23T07:39:02.278" v="6525"/>
        <pc:sldMkLst>
          <pc:docMk/>
          <pc:sldMk cId="610868383" sldId="499"/>
        </pc:sldMkLst>
        <pc:spChg chg="add mod">
          <ac:chgData name="Chris Unwin" userId="ecb1ebdc-b4ce-451a-a330-7da45b58990a" providerId="ADAL" clId="{6C0CEA25-5BB7-4FDA-B379-99720501867B}" dt="2019-09-23T07:39:02.278" v="6525"/>
          <ac:spMkLst>
            <pc:docMk/>
            <pc:sldMk cId="610868383" sldId="499"/>
            <ac:spMk id="2" creationId="{3C91E2DB-E7A9-4AE1-8B42-3AE48620D9BD}"/>
          </ac:spMkLst>
        </pc:spChg>
        <pc:spChg chg="add del">
          <ac:chgData name="Chris Unwin" userId="ecb1ebdc-b4ce-451a-a330-7da45b58990a" providerId="ADAL" clId="{6C0CEA25-5BB7-4FDA-B379-99720501867B}" dt="2019-09-23T05:00:36.564" v="1335"/>
          <ac:spMkLst>
            <pc:docMk/>
            <pc:sldMk cId="610868383" sldId="499"/>
            <ac:spMk id="3" creationId="{532DC004-BDA9-4B8E-9516-7626E3EDCAE9}"/>
          </ac:spMkLst>
        </pc:spChg>
        <pc:spChg chg="add del">
          <ac:chgData name="Chris Unwin" userId="ecb1ebdc-b4ce-451a-a330-7da45b58990a" providerId="ADAL" clId="{6C0CEA25-5BB7-4FDA-B379-99720501867B}" dt="2019-09-23T05:00:36.564" v="1335"/>
          <ac:spMkLst>
            <pc:docMk/>
            <pc:sldMk cId="610868383" sldId="499"/>
            <ac:spMk id="4" creationId="{8E565F6B-3B89-4974-AF08-AB4EC12A86F7}"/>
          </ac:spMkLst>
        </pc:spChg>
        <pc:spChg chg="add del">
          <ac:chgData name="Chris Unwin" userId="ecb1ebdc-b4ce-451a-a330-7da45b58990a" providerId="ADAL" clId="{6C0CEA25-5BB7-4FDA-B379-99720501867B}" dt="2019-09-23T05:00:36.564" v="1335"/>
          <ac:spMkLst>
            <pc:docMk/>
            <pc:sldMk cId="610868383" sldId="499"/>
            <ac:spMk id="6" creationId="{68381B08-22DB-4172-B9EE-A48C2A18F342}"/>
          </ac:spMkLst>
        </pc:spChg>
        <pc:spChg chg="add mod">
          <ac:chgData name="Chris Unwin" userId="ecb1ebdc-b4ce-451a-a330-7da45b58990a" providerId="ADAL" clId="{6C0CEA25-5BB7-4FDA-B379-99720501867B}" dt="2019-09-23T05:14:59.866" v="1495" actId="2711"/>
          <ac:spMkLst>
            <pc:docMk/>
            <pc:sldMk cId="610868383" sldId="499"/>
            <ac:spMk id="8" creationId="{9D4298F1-305C-42CB-B8A6-B68E9E9E23F4}"/>
          </ac:spMkLst>
        </pc:spChg>
        <pc:spChg chg="add mod">
          <ac:chgData name="Chris Unwin" userId="ecb1ebdc-b4ce-451a-a330-7da45b58990a" providerId="ADAL" clId="{6C0CEA25-5BB7-4FDA-B379-99720501867B}" dt="2019-09-23T05:16:53.075" v="1579" actId="20577"/>
          <ac:spMkLst>
            <pc:docMk/>
            <pc:sldMk cId="610868383" sldId="499"/>
            <ac:spMk id="9" creationId="{FA1DC83D-FEF9-44F9-B360-2D3F3CD47173}"/>
          </ac:spMkLst>
        </pc:spChg>
        <pc:spChg chg="add mod">
          <ac:chgData name="Chris Unwin" userId="ecb1ebdc-b4ce-451a-a330-7da45b58990a" providerId="ADAL" clId="{6C0CEA25-5BB7-4FDA-B379-99720501867B}" dt="2019-09-23T07:33:56.556" v="4437" actId="962"/>
          <ac:spMkLst>
            <pc:docMk/>
            <pc:sldMk cId="610868383" sldId="499"/>
            <ac:spMk id="11" creationId="{F750409F-F45B-4CB5-8D6F-CACF14F51DEB}"/>
          </ac:spMkLst>
        </pc:spChg>
        <pc:picChg chg="add del">
          <ac:chgData name="Chris Unwin" userId="ecb1ebdc-b4ce-451a-a330-7da45b58990a" providerId="ADAL" clId="{6C0CEA25-5BB7-4FDA-B379-99720501867B}" dt="2019-09-23T05:00:36.564" v="1335"/>
          <ac:picMkLst>
            <pc:docMk/>
            <pc:sldMk cId="610868383" sldId="499"/>
            <ac:picMk id="5" creationId="{DFCDAAFE-4E8B-4ECB-9C9B-CD8E57B7A2E8}"/>
          </ac:picMkLst>
        </pc:picChg>
        <pc:picChg chg="add del">
          <ac:chgData name="Chris Unwin" userId="ecb1ebdc-b4ce-451a-a330-7da45b58990a" providerId="ADAL" clId="{6C0CEA25-5BB7-4FDA-B379-99720501867B}" dt="2019-09-23T05:00:36.564" v="1335"/>
          <ac:picMkLst>
            <pc:docMk/>
            <pc:sldMk cId="610868383" sldId="499"/>
            <ac:picMk id="7" creationId="{1A0CDA62-73FB-4A3A-A2B9-97113E977905}"/>
          </ac:picMkLst>
        </pc:picChg>
        <pc:picChg chg="add mod">
          <ac:chgData name="Chris Unwin" userId="ecb1ebdc-b4ce-451a-a330-7da45b58990a" providerId="ADAL" clId="{6C0CEA25-5BB7-4FDA-B379-99720501867B}" dt="2019-09-23T07:33:53.436" v="4436" actId="962"/>
          <ac:picMkLst>
            <pc:docMk/>
            <pc:sldMk cId="610868383" sldId="499"/>
            <ac:picMk id="10" creationId="{91E62A8F-3170-423B-BA35-02B5708A70CF}"/>
          </ac:picMkLst>
        </pc:picChg>
        <pc:picChg chg="add mod">
          <ac:chgData name="Chris Unwin" userId="ecb1ebdc-b4ce-451a-a330-7da45b58990a" providerId="ADAL" clId="{6C0CEA25-5BB7-4FDA-B379-99720501867B}" dt="2019-09-23T07:34:06.071" v="4531" actId="962"/>
          <ac:picMkLst>
            <pc:docMk/>
            <pc:sldMk cId="610868383" sldId="499"/>
            <ac:picMk id="12" creationId="{9817C289-E63D-405C-8C17-F55E1E9AD455}"/>
          </ac:picMkLst>
        </pc:picChg>
      </pc:sldChg>
      <pc:sldChg chg="addSp delSp modSp add">
        <pc:chgData name="Chris Unwin" userId="ecb1ebdc-b4ce-451a-a330-7da45b58990a" providerId="ADAL" clId="{6C0CEA25-5BB7-4FDA-B379-99720501867B}" dt="2019-10-01T06:48:04.341" v="6575" actId="20577"/>
        <pc:sldMkLst>
          <pc:docMk/>
          <pc:sldMk cId="3926661033" sldId="500"/>
        </pc:sldMkLst>
        <pc:spChg chg="add mod">
          <ac:chgData name="Chris Unwin" userId="ecb1ebdc-b4ce-451a-a330-7da45b58990a" providerId="ADAL" clId="{6C0CEA25-5BB7-4FDA-B379-99720501867B}" dt="2019-09-23T05:15:34.505" v="1497" actId="108"/>
          <ac:spMkLst>
            <pc:docMk/>
            <pc:sldMk cId="3926661033" sldId="500"/>
            <ac:spMk id="2" creationId="{8DE8277C-82BB-4369-BE7C-ECFB71996A82}"/>
          </ac:spMkLst>
        </pc:spChg>
        <pc:spChg chg="add mod">
          <ac:chgData name="Chris Unwin" userId="ecb1ebdc-b4ce-451a-a330-7da45b58990a" providerId="ADAL" clId="{6C0CEA25-5BB7-4FDA-B379-99720501867B}" dt="2019-10-01T06:48:04.341" v="6575" actId="20577"/>
          <ac:spMkLst>
            <pc:docMk/>
            <pc:sldMk cId="3926661033" sldId="500"/>
            <ac:spMk id="3" creationId="{39ADB93B-FDB2-49DA-9CE6-B150343C24F8}"/>
          </ac:spMkLst>
        </pc:spChg>
        <pc:spChg chg="add del">
          <ac:chgData name="Chris Unwin" userId="ecb1ebdc-b4ce-451a-a330-7da45b58990a" providerId="ADAL" clId="{6C0CEA25-5BB7-4FDA-B379-99720501867B}" dt="2019-09-23T05:16:00.329" v="1543" actId="478"/>
          <ac:spMkLst>
            <pc:docMk/>
            <pc:sldMk cId="3926661033" sldId="500"/>
            <ac:spMk id="5" creationId="{D737C4A5-0157-4022-B3E1-1A0A66D8B3A1}"/>
          </ac:spMkLst>
        </pc:spChg>
        <pc:spChg chg="add mod">
          <ac:chgData name="Chris Unwin" userId="ecb1ebdc-b4ce-451a-a330-7da45b58990a" providerId="ADAL" clId="{6C0CEA25-5BB7-4FDA-B379-99720501867B}" dt="2019-09-23T07:39:04.559" v="6527"/>
          <ac:spMkLst>
            <pc:docMk/>
            <pc:sldMk cId="3926661033" sldId="500"/>
            <ac:spMk id="7" creationId="{65DD13EC-C9D9-4D56-AEE5-B735D595BDE6}"/>
          </ac:spMkLst>
        </pc:spChg>
        <pc:spChg chg="add mod">
          <ac:chgData name="Chris Unwin" userId="ecb1ebdc-b4ce-451a-a330-7da45b58990a" providerId="ADAL" clId="{6C0CEA25-5BB7-4FDA-B379-99720501867B}" dt="2019-09-23T07:34:40.073" v="4852" actId="962"/>
          <ac:spMkLst>
            <pc:docMk/>
            <pc:sldMk cId="3926661033" sldId="500"/>
            <ac:spMk id="8" creationId="{6BB7068C-BB44-4C1E-BE6A-E95C31D25481}"/>
          </ac:spMkLst>
        </pc:spChg>
        <pc:picChg chg="add mod">
          <ac:chgData name="Chris Unwin" userId="ecb1ebdc-b4ce-451a-a330-7da45b58990a" providerId="ADAL" clId="{6C0CEA25-5BB7-4FDA-B379-99720501867B}" dt="2019-09-23T07:34:18.894" v="4645" actId="962"/>
          <ac:picMkLst>
            <pc:docMk/>
            <pc:sldMk cId="3926661033" sldId="500"/>
            <ac:picMk id="4" creationId="{66F269CB-EC50-43F2-A768-DC6AD08486DB}"/>
          </ac:picMkLst>
        </pc:picChg>
        <pc:picChg chg="add mod">
          <ac:chgData name="Chris Unwin" userId="ecb1ebdc-b4ce-451a-a330-7da45b58990a" providerId="ADAL" clId="{6C0CEA25-5BB7-4FDA-B379-99720501867B}" dt="2019-09-23T07:34:36.955" v="4851" actId="962"/>
          <ac:picMkLst>
            <pc:docMk/>
            <pc:sldMk cId="3926661033" sldId="500"/>
            <ac:picMk id="6" creationId="{0085ADBE-E2C8-434E-ACB3-38AD6BF8960B}"/>
          </ac:picMkLst>
        </pc:picChg>
      </pc:sldChg>
      <pc:sldChg chg="addSp delSp modSp add">
        <pc:chgData name="Chris Unwin" userId="ecb1ebdc-b4ce-451a-a330-7da45b58990a" providerId="ADAL" clId="{6C0CEA25-5BB7-4FDA-B379-99720501867B}" dt="2019-09-23T07:39:06.749" v="6529"/>
        <pc:sldMkLst>
          <pc:docMk/>
          <pc:sldMk cId="2949230420" sldId="501"/>
        </pc:sldMkLst>
        <pc:spChg chg="add del">
          <ac:chgData name="Chris Unwin" userId="ecb1ebdc-b4ce-451a-a330-7da45b58990a" providerId="ADAL" clId="{6C0CEA25-5BB7-4FDA-B379-99720501867B}" dt="2019-09-23T05:19:21.199" v="1607"/>
          <ac:spMkLst>
            <pc:docMk/>
            <pc:sldMk cId="2949230420" sldId="501"/>
            <ac:spMk id="2" creationId="{DB135244-67A0-493E-9B7E-146E9DA617D2}"/>
          </ac:spMkLst>
        </pc:spChg>
        <pc:spChg chg="add del">
          <ac:chgData name="Chris Unwin" userId="ecb1ebdc-b4ce-451a-a330-7da45b58990a" providerId="ADAL" clId="{6C0CEA25-5BB7-4FDA-B379-99720501867B}" dt="2019-09-23T05:19:21.199" v="1607"/>
          <ac:spMkLst>
            <pc:docMk/>
            <pc:sldMk cId="2949230420" sldId="501"/>
            <ac:spMk id="3" creationId="{52D8AA1F-2D41-45E6-9278-9A0384A4C36C}"/>
          </ac:spMkLst>
        </pc:spChg>
        <pc:spChg chg="add mod">
          <ac:chgData name="Chris Unwin" userId="ecb1ebdc-b4ce-451a-a330-7da45b58990a" providerId="ADAL" clId="{6C0CEA25-5BB7-4FDA-B379-99720501867B}" dt="2019-09-23T05:20:01.577" v="1650" actId="122"/>
          <ac:spMkLst>
            <pc:docMk/>
            <pc:sldMk cId="2949230420" sldId="501"/>
            <ac:spMk id="10" creationId="{7A790621-FD64-4DE0-B5EC-EB168F1031CB}"/>
          </ac:spMkLst>
        </pc:spChg>
        <pc:spChg chg="add mod">
          <ac:chgData name="Chris Unwin" userId="ecb1ebdc-b4ce-451a-a330-7da45b58990a" providerId="ADAL" clId="{6C0CEA25-5BB7-4FDA-B379-99720501867B}" dt="2019-09-23T05:19:51.419" v="1648" actId="2711"/>
          <ac:spMkLst>
            <pc:docMk/>
            <pc:sldMk cId="2949230420" sldId="501"/>
            <ac:spMk id="11" creationId="{D28D260C-CA14-418F-9A3D-872EBF57AEBC}"/>
          </ac:spMkLst>
        </pc:spChg>
        <pc:spChg chg="add mod">
          <ac:chgData name="Chris Unwin" userId="ecb1ebdc-b4ce-451a-a330-7da45b58990a" providerId="ADAL" clId="{6C0CEA25-5BB7-4FDA-B379-99720501867B}" dt="2019-09-23T07:39:06.749" v="6529"/>
          <ac:spMkLst>
            <pc:docMk/>
            <pc:sldMk cId="2949230420" sldId="501"/>
            <ac:spMk id="18" creationId="{3BF95E16-9FFE-4E7F-B39C-1384571BD77F}"/>
          </ac:spMkLst>
        </pc:spChg>
        <pc:grpChg chg="add del">
          <ac:chgData name="Chris Unwin" userId="ecb1ebdc-b4ce-451a-a330-7da45b58990a" providerId="ADAL" clId="{6C0CEA25-5BB7-4FDA-B379-99720501867B}" dt="2019-09-23T05:19:21.199" v="1607"/>
          <ac:grpSpMkLst>
            <pc:docMk/>
            <pc:sldMk cId="2949230420" sldId="501"/>
            <ac:grpSpMk id="4" creationId="{479D82BF-CFD3-43D3-A741-2D6781BB7D9F}"/>
          </ac:grpSpMkLst>
        </pc:grpChg>
        <pc:grpChg chg="add del">
          <ac:chgData name="Chris Unwin" userId="ecb1ebdc-b4ce-451a-a330-7da45b58990a" providerId="ADAL" clId="{6C0CEA25-5BB7-4FDA-B379-99720501867B}" dt="2019-09-23T05:19:21.199" v="1607"/>
          <ac:grpSpMkLst>
            <pc:docMk/>
            <pc:sldMk cId="2949230420" sldId="501"/>
            <ac:grpSpMk id="7" creationId="{C347B94B-4633-4853-84EF-8F8E264A0071}"/>
          </ac:grpSpMkLst>
        </pc:grpChg>
        <pc:grpChg chg="add mod">
          <ac:chgData name="Chris Unwin" userId="ecb1ebdc-b4ce-451a-a330-7da45b58990a" providerId="ADAL" clId="{6C0CEA25-5BB7-4FDA-B379-99720501867B}" dt="2019-09-23T07:34:56.949" v="4972" actId="962"/>
          <ac:grpSpMkLst>
            <pc:docMk/>
            <pc:sldMk cId="2949230420" sldId="501"/>
            <ac:grpSpMk id="12" creationId="{BE071E8C-E42D-405C-979C-734640ED9DED}"/>
          </ac:grpSpMkLst>
        </pc:grpChg>
        <pc:grpChg chg="add mod">
          <ac:chgData name="Chris Unwin" userId="ecb1ebdc-b4ce-451a-a330-7da45b58990a" providerId="ADAL" clId="{6C0CEA25-5BB7-4FDA-B379-99720501867B}" dt="2019-09-23T07:35:14.758" v="5150" actId="962"/>
          <ac:grpSpMkLst>
            <pc:docMk/>
            <pc:sldMk cId="2949230420" sldId="501"/>
            <ac:grpSpMk id="15" creationId="{AEA7079C-5062-4D79-85A0-1863947A499E}"/>
          </ac:grpSpMkLst>
        </pc:grpChg>
        <pc:picChg chg="del">
          <ac:chgData name="Chris Unwin" userId="ecb1ebdc-b4ce-451a-a330-7da45b58990a" providerId="ADAL" clId="{6C0CEA25-5BB7-4FDA-B379-99720501867B}" dt="2019-09-23T05:20:47.241" v="1653"/>
          <ac:picMkLst>
            <pc:docMk/>
            <pc:sldMk cId="2949230420" sldId="501"/>
            <ac:picMk id="19" creationId="{1D14C1DA-6F16-47FC-8CFF-3468CF23CB38}"/>
          </ac:picMkLst>
        </pc:picChg>
      </pc:sldChg>
      <pc:sldChg chg="add del">
        <pc:chgData name="Chris Unwin" userId="ecb1ebdc-b4ce-451a-a330-7da45b58990a" providerId="ADAL" clId="{6C0CEA25-5BB7-4FDA-B379-99720501867B}" dt="2019-09-23T06:51:26.351" v="1956" actId="2696"/>
        <pc:sldMkLst>
          <pc:docMk/>
          <pc:sldMk cId="1066450169" sldId="502"/>
        </pc:sldMkLst>
      </pc:sldChg>
      <pc:sldChg chg="modSp add">
        <pc:chgData name="Chris Unwin" userId="ecb1ebdc-b4ce-451a-a330-7da45b58990a" providerId="ADAL" clId="{6C0CEA25-5BB7-4FDA-B379-99720501867B}" dt="2019-09-23T07:39:09.285" v="6531"/>
        <pc:sldMkLst>
          <pc:docMk/>
          <pc:sldMk cId="2643506615" sldId="503"/>
        </pc:sldMkLst>
        <pc:spChg chg="mod">
          <ac:chgData name="Chris Unwin" userId="ecb1ebdc-b4ce-451a-a330-7da45b58990a" providerId="ADAL" clId="{6C0CEA25-5BB7-4FDA-B379-99720501867B}" dt="2019-09-23T07:39:09.285" v="6531"/>
          <ac:spMkLst>
            <pc:docMk/>
            <pc:sldMk cId="2643506615" sldId="503"/>
            <ac:spMk id="2" creationId="{843E02B4-B273-454D-8E35-6549DCD5973C}"/>
          </ac:spMkLst>
        </pc:spChg>
        <pc:picChg chg="mod">
          <ac:chgData name="Chris Unwin" userId="ecb1ebdc-b4ce-451a-a330-7da45b58990a" providerId="ADAL" clId="{6C0CEA25-5BB7-4FDA-B379-99720501867B}" dt="2019-09-23T07:35:31.612" v="5242" actId="962"/>
          <ac:picMkLst>
            <pc:docMk/>
            <pc:sldMk cId="2643506615" sldId="503"/>
            <ac:picMk id="3" creationId="{52E9475A-F5DD-4293-BFD6-BD7C09FDEC99}"/>
          </ac:picMkLst>
        </pc:picChg>
      </pc:sldChg>
      <pc:sldChg chg="addSp modSp add modAnim">
        <pc:chgData name="Chris Unwin" userId="ecb1ebdc-b4ce-451a-a330-7da45b58990a" providerId="ADAL" clId="{6C0CEA25-5BB7-4FDA-B379-99720501867B}" dt="2019-09-30T14:31:36.377" v="6572"/>
        <pc:sldMkLst>
          <pc:docMk/>
          <pc:sldMk cId="1200443060" sldId="504"/>
        </pc:sldMkLst>
        <pc:spChg chg="add mod">
          <ac:chgData name="Chris Unwin" userId="ecb1ebdc-b4ce-451a-a330-7da45b58990a" providerId="ADAL" clId="{6C0CEA25-5BB7-4FDA-B379-99720501867B}" dt="2019-09-23T07:39:11.507" v="6533"/>
          <ac:spMkLst>
            <pc:docMk/>
            <pc:sldMk cId="1200443060" sldId="504"/>
            <ac:spMk id="2" creationId="{3B39A03B-7EFD-4E33-B2E3-BF59F43768C0}"/>
          </ac:spMkLst>
        </pc:spChg>
        <pc:spChg chg="add mod">
          <ac:chgData name="Chris Unwin" userId="ecb1ebdc-b4ce-451a-a330-7da45b58990a" providerId="ADAL" clId="{6C0CEA25-5BB7-4FDA-B379-99720501867B}" dt="2019-09-23T06:57:38.109" v="2150" actId="115"/>
          <ac:spMkLst>
            <pc:docMk/>
            <pc:sldMk cId="1200443060" sldId="504"/>
            <ac:spMk id="3" creationId="{C7BD45C1-C219-4F72-B865-5F21C58F58A7}"/>
          </ac:spMkLst>
        </pc:spChg>
        <pc:picChg chg="add mod">
          <ac:chgData name="Chris Unwin" userId="ecb1ebdc-b4ce-451a-a330-7da45b58990a" providerId="ADAL" clId="{6C0CEA25-5BB7-4FDA-B379-99720501867B}" dt="2019-09-23T07:35:40.261" v="5296" actId="962"/>
          <ac:picMkLst>
            <pc:docMk/>
            <pc:sldMk cId="1200443060" sldId="504"/>
            <ac:picMk id="4" creationId="{0299A10D-0B04-4835-8574-758E0BABBE72}"/>
          </ac:picMkLst>
        </pc:picChg>
      </pc:sldChg>
      <pc:sldChg chg="add del">
        <pc:chgData name="Chris Unwin" userId="ecb1ebdc-b4ce-451a-a330-7da45b58990a" providerId="ADAL" clId="{6C0CEA25-5BB7-4FDA-B379-99720501867B}" dt="2019-09-23T07:03:04.782" v="2155" actId="2696"/>
        <pc:sldMkLst>
          <pc:docMk/>
          <pc:sldMk cId="2629941215" sldId="505"/>
        </pc:sldMkLst>
      </pc:sldChg>
      <pc:sldChg chg="modSp">
        <pc:chgData name="Chris Unwin" userId="ecb1ebdc-b4ce-451a-a330-7da45b58990a" providerId="ADAL" clId="{6C0CEA25-5BB7-4FDA-B379-99720501867B}" dt="2019-09-23T07:37:23.630" v="6226" actId="962"/>
        <pc:sldMkLst>
          <pc:docMk/>
          <pc:sldMk cId="2174231328" sldId="4426"/>
        </pc:sldMkLst>
        <pc:picChg chg="mod">
          <ac:chgData name="Chris Unwin" userId="ecb1ebdc-b4ce-451a-a330-7da45b58990a" providerId="ADAL" clId="{6C0CEA25-5BB7-4FDA-B379-99720501867B}" dt="2019-09-23T07:37:23.630" v="6226" actId="962"/>
          <ac:picMkLst>
            <pc:docMk/>
            <pc:sldMk cId="2174231328" sldId="4426"/>
            <ac:picMk id="4" creationId="{138C5BD3-A8F5-A648-BCF9-E8EC28E0BC04}"/>
          </ac:picMkLst>
        </pc:picChg>
      </pc:sldChg>
      <pc:sldChg chg="addSp modSp add ord modAnim">
        <pc:chgData name="Chris Unwin" userId="ecb1ebdc-b4ce-451a-a330-7da45b58990a" providerId="ADAL" clId="{6C0CEA25-5BB7-4FDA-B379-99720501867B}" dt="2019-09-23T07:39:13.586" v="6535"/>
        <pc:sldMkLst>
          <pc:docMk/>
          <pc:sldMk cId="557061242" sldId="4427"/>
        </pc:sldMkLst>
        <pc:spChg chg="add mod">
          <ac:chgData name="Chris Unwin" userId="ecb1ebdc-b4ce-451a-a330-7da45b58990a" providerId="ADAL" clId="{6C0CEA25-5BB7-4FDA-B379-99720501867B}" dt="2019-09-23T07:39:13.586" v="6535"/>
          <ac:spMkLst>
            <pc:docMk/>
            <pc:sldMk cId="557061242" sldId="4427"/>
            <ac:spMk id="3" creationId="{0A55B37E-3D16-4956-95B5-C39DAAF5D72F}"/>
          </ac:spMkLst>
        </pc:spChg>
        <pc:picChg chg="add mod">
          <ac:chgData name="Chris Unwin" userId="ecb1ebdc-b4ce-451a-a330-7da45b58990a" providerId="ADAL" clId="{6C0CEA25-5BB7-4FDA-B379-99720501867B}" dt="2019-09-23T07:35:50.688" v="5380" actId="962"/>
          <ac:picMkLst>
            <pc:docMk/>
            <pc:sldMk cId="557061242" sldId="4427"/>
            <ac:picMk id="2" creationId="{A66DA777-F766-464D-BA6D-E7872017F3F4}"/>
          </ac:picMkLst>
        </pc:picChg>
        <pc:picChg chg="add mod">
          <ac:chgData name="Chris Unwin" userId="ecb1ebdc-b4ce-451a-a330-7da45b58990a" providerId="ADAL" clId="{6C0CEA25-5BB7-4FDA-B379-99720501867B}" dt="2019-09-23T07:35:58.127" v="5450" actId="962"/>
          <ac:picMkLst>
            <pc:docMk/>
            <pc:sldMk cId="557061242" sldId="4427"/>
            <ac:picMk id="4" creationId="{488D2274-C534-419A-A9A5-CB85AA4646A0}"/>
          </ac:picMkLst>
        </pc:picChg>
      </pc:sldChg>
      <pc:sldChg chg="addSp modSp add ord modAnim">
        <pc:chgData name="Chris Unwin" userId="ecb1ebdc-b4ce-451a-a330-7da45b58990a" providerId="ADAL" clId="{6C0CEA25-5BB7-4FDA-B379-99720501867B}" dt="2019-09-23T07:39:15.970" v="6537"/>
        <pc:sldMkLst>
          <pc:docMk/>
          <pc:sldMk cId="1849098157" sldId="4428"/>
        </pc:sldMkLst>
        <pc:spChg chg="add mod">
          <ac:chgData name="Chris Unwin" userId="ecb1ebdc-b4ce-451a-a330-7da45b58990a" providerId="ADAL" clId="{6C0CEA25-5BB7-4FDA-B379-99720501867B}" dt="2019-09-23T07:39:15.970" v="6537"/>
          <ac:spMkLst>
            <pc:docMk/>
            <pc:sldMk cId="1849098157" sldId="4428"/>
            <ac:spMk id="3" creationId="{A26F6D79-1FC6-4180-B124-BF8C5D33FCAE}"/>
          </ac:spMkLst>
        </pc:spChg>
        <pc:picChg chg="add mod">
          <ac:chgData name="Chris Unwin" userId="ecb1ebdc-b4ce-451a-a330-7da45b58990a" providerId="ADAL" clId="{6C0CEA25-5BB7-4FDA-B379-99720501867B}" dt="2019-09-23T07:36:12.574" v="5574" actId="962"/>
          <ac:picMkLst>
            <pc:docMk/>
            <pc:sldMk cId="1849098157" sldId="4428"/>
            <ac:picMk id="2" creationId="{CE1EE097-7BF9-4CB2-B5B3-9E75E75B447D}"/>
          </ac:picMkLst>
        </pc:picChg>
        <pc:picChg chg="add mod">
          <ac:chgData name="Chris Unwin" userId="ecb1ebdc-b4ce-451a-a330-7da45b58990a" providerId="ADAL" clId="{6C0CEA25-5BB7-4FDA-B379-99720501867B}" dt="2019-09-23T07:08:54.814" v="2264" actId="14100"/>
          <ac:picMkLst>
            <pc:docMk/>
            <pc:sldMk cId="1849098157" sldId="4428"/>
            <ac:picMk id="1026" creationId="{C5C20A83-3678-4639-90B7-BA280C4744C9}"/>
          </ac:picMkLst>
        </pc:picChg>
      </pc:sldChg>
      <pc:sldChg chg="addSp modSp add">
        <pc:chgData name="Chris Unwin" userId="ecb1ebdc-b4ce-451a-a330-7da45b58990a" providerId="ADAL" clId="{6C0CEA25-5BB7-4FDA-B379-99720501867B}" dt="2019-09-23T07:39:24.451" v="6543"/>
        <pc:sldMkLst>
          <pc:docMk/>
          <pc:sldMk cId="2587152310" sldId="4429"/>
        </pc:sldMkLst>
        <pc:spChg chg="add mod">
          <ac:chgData name="Chris Unwin" userId="ecb1ebdc-b4ce-451a-a330-7da45b58990a" providerId="ADAL" clId="{6C0CEA25-5BB7-4FDA-B379-99720501867B}" dt="2019-09-23T07:39:24.451" v="6543"/>
          <ac:spMkLst>
            <pc:docMk/>
            <pc:sldMk cId="2587152310" sldId="4429"/>
            <ac:spMk id="3" creationId="{949AA199-B42B-4D10-977E-031266EEB405}"/>
          </ac:spMkLst>
        </pc:spChg>
        <pc:spChg chg="add mod">
          <ac:chgData name="Chris Unwin" userId="ecb1ebdc-b4ce-451a-a330-7da45b58990a" providerId="ADAL" clId="{6C0CEA25-5BB7-4FDA-B379-99720501867B}" dt="2019-09-23T07:14:11.629" v="2470" actId="1076"/>
          <ac:spMkLst>
            <pc:docMk/>
            <pc:sldMk cId="2587152310" sldId="4429"/>
            <ac:spMk id="4" creationId="{04F50220-80E3-45D2-97A8-2E7D4C7E58B8}"/>
          </ac:spMkLst>
        </pc:spChg>
        <pc:picChg chg="add mod">
          <ac:chgData name="Chris Unwin" userId="ecb1ebdc-b4ce-451a-a330-7da45b58990a" providerId="ADAL" clId="{6C0CEA25-5BB7-4FDA-B379-99720501867B}" dt="2019-09-23T07:37:47.814" v="6354" actId="962"/>
          <ac:picMkLst>
            <pc:docMk/>
            <pc:sldMk cId="2587152310" sldId="4429"/>
            <ac:picMk id="2" creationId="{11E7CA4A-DB30-433C-B416-9E0857F5109C}"/>
          </ac:picMkLst>
        </pc:picChg>
      </pc:sldChg>
      <pc:sldChg chg="addSp delSp modSp">
        <pc:chgData name="Chris Unwin" userId="ecb1ebdc-b4ce-451a-a330-7da45b58990a" providerId="ADAL" clId="{6C0CEA25-5BB7-4FDA-B379-99720501867B}" dt="2019-09-23T07:37:58.085" v="6438" actId="962"/>
        <pc:sldMkLst>
          <pc:docMk/>
          <pc:sldMk cId="642104786" sldId="4430"/>
        </pc:sldMkLst>
        <pc:spChg chg="mod">
          <ac:chgData name="Chris Unwin" userId="ecb1ebdc-b4ce-451a-a330-7da45b58990a" providerId="ADAL" clId="{6C0CEA25-5BB7-4FDA-B379-99720501867B}" dt="2019-09-23T07:18:51.164" v="2512" actId="403"/>
          <ac:spMkLst>
            <pc:docMk/>
            <pc:sldMk cId="642104786" sldId="4430"/>
            <ac:spMk id="2" creationId="{FE86DF29-F9A2-E74F-A48A-4E9D33E374AB}"/>
          </ac:spMkLst>
        </pc:spChg>
        <pc:spChg chg="del">
          <ac:chgData name="Chris Unwin" userId="ecb1ebdc-b4ce-451a-a330-7da45b58990a" providerId="ADAL" clId="{6C0CEA25-5BB7-4FDA-B379-99720501867B}" dt="2019-09-23T07:17:33.083" v="2486" actId="478"/>
          <ac:spMkLst>
            <pc:docMk/>
            <pc:sldMk cId="642104786" sldId="4430"/>
            <ac:spMk id="3" creationId="{0EB0EC5D-0D1E-DD45-96D1-3D9C9862D841}"/>
          </ac:spMkLst>
        </pc:spChg>
        <pc:spChg chg="add del mod">
          <ac:chgData name="Chris Unwin" userId="ecb1ebdc-b4ce-451a-a330-7da45b58990a" providerId="ADAL" clId="{6C0CEA25-5BB7-4FDA-B379-99720501867B}" dt="2019-09-23T07:17:34.928" v="2487" actId="478"/>
          <ac:spMkLst>
            <pc:docMk/>
            <pc:sldMk cId="642104786" sldId="4430"/>
            <ac:spMk id="6" creationId="{BB2BE3CF-E7D2-4BFA-B758-E624603F48FC}"/>
          </ac:spMkLst>
        </pc:spChg>
        <pc:picChg chg="mod">
          <ac:chgData name="Chris Unwin" userId="ecb1ebdc-b4ce-451a-a330-7da45b58990a" providerId="ADAL" clId="{6C0CEA25-5BB7-4FDA-B379-99720501867B}" dt="2019-09-23T07:37:58.085" v="6438" actId="962"/>
          <ac:picMkLst>
            <pc:docMk/>
            <pc:sldMk cId="642104786" sldId="4430"/>
            <ac:picMk id="5" creationId="{E8567B83-412B-C544-ADAF-116C1B166E55}"/>
          </ac:picMkLst>
        </pc:picChg>
      </pc:sldChg>
      <pc:sldChg chg="add del">
        <pc:chgData name="Chris Unwin" userId="ecb1ebdc-b4ce-451a-a330-7da45b58990a" providerId="ADAL" clId="{6C0CEA25-5BB7-4FDA-B379-99720501867B}" dt="2019-09-23T07:17:10.603" v="2482" actId="2696"/>
        <pc:sldMkLst>
          <pc:docMk/>
          <pc:sldMk cId="924797300" sldId="4430"/>
        </pc:sldMkLst>
      </pc:sldChg>
      <pc:sldChg chg="delSp modSp add del">
        <pc:chgData name="Chris Unwin" userId="ecb1ebdc-b4ce-451a-a330-7da45b58990a" providerId="ADAL" clId="{6C0CEA25-5BB7-4FDA-B379-99720501867B}" dt="2019-09-23T07:17:18.775" v="2485" actId="2696"/>
        <pc:sldMkLst>
          <pc:docMk/>
          <pc:sldMk cId="3995112888" sldId="4431"/>
        </pc:sldMkLst>
        <pc:spChg chg="mod">
          <ac:chgData name="Chris Unwin" userId="ecb1ebdc-b4ce-451a-a330-7da45b58990a" providerId="ADAL" clId="{6C0CEA25-5BB7-4FDA-B379-99720501867B}" dt="2019-09-23T07:17:15.544" v="2483" actId="6549"/>
          <ac:spMkLst>
            <pc:docMk/>
            <pc:sldMk cId="3995112888" sldId="4431"/>
            <ac:spMk id="2" creationId="{843E02B4-B273-454D-8E35-6549DCD5973C}"/>
          </ac:spMkLst>
        </pc:spChg>
        <pc:picChg chg="del">
          <ac:chgData name="Chris Unwin" userId="ecb1ebdc-b4ce-451a-a330-7da45b58990a" providerId="ADAL" clId="{6C0CEA25-5BB7-4FDA-B379-99720501867B}" dt="2019-09-23T07:17:16.047" v="2484" actId="478"/>
          <ac:picMkLst>
            <pc:docMk/>
            <pc:sldMk cId="3995112888" sldId="4431"/>
            <ac:picMk id="3" creationId="{52E9475A-F5DD-4293-BFD6-BD7C09FDEC99}"/>
          </ac:picMkLst>
        </pc:picChg>
      </pc:sldChg>
      <pc:sldMasterChg chg="modSldLayout">
        <pc:chgData name="Chris Unwin" userId="ecb1ebdc-b4ce-451a-a330-7da45b58990a" providerId="ADAL" clId="{6C0CEA25-5BB7-4FDA-B379-99720501867B}" dt="2019-09-23T06:51:05.631" v="1954" actId="478"/>
        <pc:sldMasterMkLst>
          <pc:docMk/>
          <pc:sldMasterMk cId="1286232508" sldId="2147483648"/>
        </pc:sldMasterMkLst>
        <pc:sldLayoutChg chg="delSp">
          <pc:chgData name="Chris Unwin" userId="ecb1ebdc-b4ce-451a-a330-7da45b58990a" providerId="ADAL" clId="{6C0CEA25-5BB7-4FDA-B379-99720501867B}" dt="2019-09-23T06:51:05.631" v="1954" actId="478"/>
          <pc:sldLayoutMkLst>
            <pc:docMk/>
            <pc:sldMasterMk cId="1286232508" sldId="2147483648"/>
            <pc:sldLayoutMk cId="1591534267" sldId="2147483662"/>
          </pc:sldLayoutMkLst>
          <pc:picChg chg="del">
            <ac:chgData name="Chris Unwin" userId="ecb1ebdc-b4ce-451a-a330-7da45b58990a" providerId="ADAL" clId="{6C0CEA25-5BB7-4FDA-B379-99720501867B}" dt="2019-09-23T06:51:05.631" v="1954" actId="478"/>
            <ac:picMkLst>
              <pc:docMk/>
              <pc:sldMasterMk cId="1286232508" sldId="2147483648"/>
              <pc:sldLayoutMk cId="1591534267" sldId="2147483662"/>
              <ac:picMk id="7" creationId="{7E407B03-1770-3144-A892-EE24AB967E87}"/>
            </ac:picMkLst>
          </pc:picChg>
        </pc:sldLayoutChg>
      </pc:sldMasterChg>
      <pc:sldMasterChg chg="modSldLayout">
        <pc:chgData name="Chris Unwin" userId="ecb1ebdc-b4ce-451a-a330-7da45b58990a" providerId="ADAL" clId="{6C0CEA25-5BB7-4FDA-B379-99720501867B}" dt="2019-09-23T06:50:50.797" v="1953" actId="478"/>
        <pc:sldMasterMkLst>
          <pc:docMk/>
          <pc:sldMasterMk cId="3878492846" sldId="2147483663"/>
        </pc:sldMasterMkLst>
        <pc:sldLayoutChg chg="delSp">
          <pc:chgData name="Chris Unwin" userId="ecb1ebdc-b4ce-451a-a330-7da45b58990a" providerId="ADAL" clId="{6C0CEA25-5BB7-4FDA-B379-99720501867B}" dt="2019-09-23T06:49:45.359" v="1952" actId="478"/>
          <pc:sldLayoutMkLst>
            <pc:docMk/>
            <pc:sldMasterMk cId="3878492846" sldId="2147483663"/>
            <pc:sldLayoutMk cId="705813603" sldId="2147483666"/>
          </pc:sldLayoutMkLst>
          <pc:picChg chg="del">
            <ac:chgData name="Chris Unwin" userId="ecb1ebdc-b4ce-451a-a330-7da45b58990a" providerId="ADAL" clId="{6C0CEA25-5BB7-4FDA-B379-99720501867B}" dt="2019-09-23T06:49:45.359" v="1952" actId="478"/>
            <ac:picMkLst>
              <pc:docMk/>
              <pc:sldMasterMk cId="3878492846" sldId="2147483663"/>
              <pc:sldLayoutMk cId="705813603" sldId="2147483666"/>
              <ac:picMk id="5" creationId="{00000000-0000-0000-0000-000000000000}"/>
            </ac:picMkLst>
          </pc:picChg>
        </pc:sldLayoutChg>
        <pc:sldLayoutChg chg="delSp">
          <pc:chgData name="Chris Unwin" userId="ecb1ebdc-b4ce-451a-a330-7da45b58990a" providerId="ADAL" clId="{6C0CEA25-5BB7-4FDA-B379-99720501867B}" dt="2019-09-23T06:50:50.797" v="1953" actId="478"/>
          <pc:sldLayoutMkLst>
            <pc:docMk/>
            <pc:sldMasterMk cId="3878492846" sldId="2147483663"/>
            <pc:sldLayoutMk cId="2550892514" sldId="2147483669"/>
          </pc:sldLayoutMkLst>
          <pc:picChg chg="del">
            <ac:chgData name="Chris Unwin" userId="ecb1ebdc-b4ce-451a-a330-7da45b58990a" providerId="ADAL" clId="{6C0CEA25-5BB7-4FDA-B379-99720501867B}" dt="2019-09-23T06:50:50.797" v="1953" actId="478"/>
            <ac:picMkLst>
              <pc:docMk/>
              <pc:sldMasterMk cId="3878492846" sldId="2147483663"/>
              <pc:sldLayoutMk cId="2550892514" sldId="2147483669"/>
              <ac:picMk id="7" creationId="{7E407B03-1770-3144-A892-EE24AB967E87}"/>
            </ac:picMkLst>
          </pc:picChg>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578CEA-4B06-42E5-9931-F5E95F44BFD1}"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27633A32-7B7F-48BA-A1DE-A502353CB67E}">
      <dgm:prSet custT="1"/>
      <dgm:spPr/>
      <dgm:t>
        <a:bodyPr/>
        <a:lstStyle/>
        <a:p>
          <a:pPr marL="0" lvl="0" indent="0" algn="ctr" defTabSz="800100">
            <a:lnSpc>
              <a:spcPct val="100000"/>
            </a:lnSpc>
            <a:spcBef>
              <a:spcPct val="0"/>
            </a:spcBef>
            <a:spcAft>
              <a:spcPct val="35000"/>
            </a:spcAft>
            <a:buNone/>
            <a:defRPr cap="all"/>
          </a:pPr>
          <a:r>
            <a:rPr lang="en-US" sz="2000" b="1" kern="1200" cap="all" dirty="0">
              <a:solidFill>
                <a:srgbClr val="C00000"/>
              </a:solidFill>
              <a:latin typeface="Roboto" charset="0"/>
              <a:ea typeface="Roboto" charset="0"/>
              <a:cs typeface="Roboto" charset="0"/>
            </a:rPr>
            <a:t>Minimize PII in datasets</a:t>
          </a:r>
        </a:p>
      </dgm:t>
    </dgm:pt>
    <dgm:pt modelId="{E22F2726-D8E8-4CC3-8E13-F0D54D2BB321}" type="parTrans" cxnId="{50A56A05-53BB-4D7E-B80D-1FB72C825CD6}">
      <dgm:prSet/>
      <dgm:spPr/>
      <dgm:t>
        <a:bodyPr/>
        <a:lstStyle/>
        <a:p>
          <a:endParaRPr lang="en-US"/>
        </a:p>
      </dgm:t>
    </dgm:pt>
    <dgm:pt modelId="{8788CDF9-CC54-4BB8-BD9A-322CB2F6CE47}" type="sibTrans" cxnId="{50A56A05-53BB-4D7E-B80D-1FB72C825CD6}">
      <dgm:prSet/>
      <dgm:spPr/>
      <dgm:t>
        <a:bodyPr/>
        <a:lstStyle/>
        <a:p>
          <a:endParaRPr lang="en-US"/>
        </a:p>
      </dgm:t>
    </dgm:pt>
    <dgm:pt modelId="{FF743D3C-7068-4A8D-A693-81CAD58EF2EF}">
      <dgm:prSet custT="1"/>
      <dgm:spPr/>
      <dgm:t>
        <a:bodyPr/>
        <a:lstStyle/>
        <a:p>
          <a:pPr>
            <a:lnSpc>
              <a:spcPct val="100000"/>
            </a:lnSpc>
            <a:defRPr cap="all"/>
          </a:pPr>
          <a:r>
            <a:rPr lang="en-US" sz="2000" b="1" kern="1200" dirty="0">
              <a:solidFill>
                <a:srgbClr val="C00000"/>
              </a:solidFill>
              <a:latin typeface="Roboto" charset="0"/>
              <a:ea typeface="Roboto" charset="0"/>
              <a:cs typeface="Roboto" charset="0"/>
            </a:rPr>
            <a:t>Control available datasets</a:t>
          </a:r>
        </a:p>
      </dgm:t>
    </dgm:pt>
    <dgm:pt modelId="{CE745517-7BE2-4945-8B3C-4F3401770438}" type="parTrans" cxnId="{6793D198-2DCC-4920-AFEA-00FC5F2B9FEB}">
      <dgm:prSet/>
      <dgm:spPr/>
      <dgm:t>
        <a:bodyPr/>
        <a:lstStyle/>
        <a:p>
          <a:endParaRPr lang="en-US"/>
        </a:p>
      </dgm:t>
    </dgm:pt>
    <dgm:pt modelId="{B1204ADB-F89F-47B2-9390-55A4CB0B75C6}" type="sibTrans" cxnId="{6793D198-2DCC-4920-AFEA-00FC5F2B9FEB}">
      <dgm:prSet/>
      <dgm:spPr/>
      <dgm:t>
        <a:bodyPr/>
        <a:lstStyle/>
        <a:p>
          <a:endParaRPr lang="en-US"/>
        </a:p>
      </dgm:t>
    </dgm:pt>
    <dgm:pt modelId="{8E3D03B9-D3E1-44ED-8763-F30C8CC74262}" type="pres">
      <dgm:prSet presAssocID="{2B578CEA-4B06-42E5-9931-F5E95F44BFD1}" presName="root" presStyleCnt="0">
        <dgm:presLayoutVars>
          <dgm:dir/>
          <dgm:resizeHandles val="exact"/>
        </dgm:presLayoutVars>
      </dgm:prSet>
      <dgm:spPr/>
    </dgm:pt>
    <dgm:pt modelId="{7CD23B24-DFB5-43F2-8CF5-6A23C90BF27D}" type="pres">
      <dgm:prSet presAssocID="{FF743D3C-7068-4A8D-A693-81CAD58EF2EF}" presName="compNode" presStyleCnt="0"/>
      <dgm:spPr/>
    </dgm:pt>
    <dgm:pt modelId="{40CEA42F-CD2B-4BBF-AAB4-D9ED7D0A88EE}" type="pres">
      <dgm:prSet presAssocID="{FF743D3C-7068-4A8D-A693-81CAD58EF2EF}" presName="iconBgRect" presStyleLbl="bgShp" presStyleIdx="0" presStyleCnt="2" custFlipVert="1" custFlipHor="1" custScaleX="19352" custScaleY="2514" custLinFactX="1100000" custLinFactY="-1500000" custLinFactNeighborX="1180678" custLinFactNeighborY="-1522573"/>
      <dgm:spPr>
        <a:prstGeom prst="can">
          <a:avLst/>
        </a:prstGeom>
        <a:solidFill>
          <a:schemeClr val="bg2"/>
        </a:solidFill>
      </dgm:spPr>
    </dgm:pt>
    <dgm:pt modelId="{44AD68FD-FA90-4817-88BD-BA61AEB8BE11}" type="pres">
      <dgm:prSet presAssocID="{FF743D3C-7068-4A8D-A693-81CAD58EF2EF}" presName="iconRect" presStyleLbl="node1" presStyleIdx="0" presStyleCnt="2" custLinFactNeighborX="-82849" custLinFactNeighborY="-14196"/>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ED39EBB3-C41C-4C6D-BBAE-67627718E945}" type="pres">
      <dgm:prSet presAssocID="{FF743D3C-7068-4A8D-A693-81CAD58EF2EF}" presName="spaceRect" presStyleCnt="0"/>
      <dgm:spPr/>
    </dgm:pt>
    <dgm:pt modelId="{E3AE5DE0-839E-4E37-8BD8-6928B4E5AECF}" type="pres">
      <dgm:prSet presAssocID="{FF743D3C-7068-4A8D-A693-81CAD58EF2EF}" presName="textRect" presStyleLbl="revTx" presStyleIdx="0" presStyleCnt="2" custLinFactNeighborX="-28997" custLinFactNeighborY="39929">
        <dgm:presLayoutVars>
          <dgm:chMax val="1"/>
          <dgm:chPref val="1"/>
        </dgm:presLayoutVars>
      </dgm:prSet>
      <dgm:spPr/>
    </dgm:pt>
    <dgm:pt modelId="{747D4133-FFCE-4548-B1AA-43DD038AE2CF}" type="pres">
      <dgm:prSet presAssocID="{B1204ADB-F89F-47B2-9390-55A4CB0B75C6}" presName="sibTrans" presStyleCnt="0"/>
      <dgm:spPr/>
    </dgm:pt>
    <dgm:pt modelId="{6CC10B13-3D19-4108-9445-5CBE4C80EDFE}" type="pres">
      <dgm:prSet presAssocID="{27633A32-7B7F-48BA-A1DE-A502353CB67E}" presName="compNode" presStyleCnt="0"/>
      <dgm:spPr/>
    </dgm:pt>
    <dgm:pt modelId="{0042E032-B51B-4320-A129-1F5BE0E58C76}" type="pres">
      <dgm:prSet presAssocID="{27633A32-7B7F-48BA-A1DE-A502353CB67E}" presName="iconBgRect" presStyleLbl="bgShp" presStyleIdx="1" presStyleCnt="2" custScaleX="80727" custLinFactNeighborX="47537" custLinFactNeighborY="7371"/>
      <dgm:spPr>
        <a:prstGeom prst="can">
          <a:avLst/>
        </a:prstGeom>
        <a:solidFill>
          <a:schemeClr val="bg2"/>
        </a:solidFill>
      </dgm:spPr>
    </dgm:pt>
    <dgm:pt modelId="{68F26E6D-5366-4F97-BF49-31F3BE09662B}" type="pres">
      <dgm:prSet presAssocID="{27633A32-7B7F-48BA-A1DE-A502353CB67E}" presName="iconRect" presStyleLbl="node1" presStyleIdx="1" presStyleCnt="2" custLinFactNeighborX="82849" custLinFactNeighborY="26542"/>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NA"/>
        </a:ext>
      </dgm:extLst>
    </dgm:pt>
    <dgm:pt modelId="{C3C75EEC-B281-4B85-8DBA-BFBE4B8F97E1}" type="pres">
      <dgm:prSet presAssocID="{27633A32-7B7F-48BA-A1DE-A502353CB67E}" presName="spaceRect" presStyleCnt="0"/>
      <dgm:spPr/>
    </dgm:pt>
    <dgm:pt modelId="{957DAF0A-B363-49A8-9B36-74D4E2961C71}" type="pres">
      <dgm:prSet presAssocID="{27633A32-7B7F-48BA-A1DE-A502353CB67E}" presName="textRect" presStyleLbl="revTx" presStyleIdx="1" presStyleCnt="2" custLinFactNeighborX="28997" custLinFactNeighborY="-48542">
        <dgm:presLayoutVars>
          <dgm:chMax val="1"/>
          <dgm:chPref val="1"/>
        </dgm:presLayoutVars>
      </dgm:prSet>
      <dgm:spPr/>
    </dgm:pt>
  </dgm:ptLst>
  <dgm:cxnLst>
    <dgm:cxn modelId="{50A56A05-53BB-4D7E-B80D-1FB72C825CD6}" srcId="{2B578CEA-4B06-42E5-9931-F5E95F44BFD1}" destId="{27633A32-7B7F-48BA-A1DE-A502353CB67E}" srcOrd="1" destOrd="0" parTransId="{E22F2726-D8E8-4CC3-8E13-F0D54D2BB321}" sibTransId="{8788CDF9-CC54-4BB8-BD9A-322CB2F6CE47}"/>
    <dgm:cxn modelId="{98DD1D34-BC52-7E4C-B86B-5347A8B36489}" type="presOf" srcId="{2B578CEA-4B06-42E5-9931-F5E95F44BFD1}" destId="{8E3D03B9-D3E1-44ED-8763-F30C8CC74262}" srcOrd="0" destOrd="0" presId="urn:microsoft.com/office/officeart/2018/5/layout/IconCircleLabelList"/>
    <dgm:cxn modelId="{79AA9A70-F55A-E14D-ADD4-2C4909D15468}" type="presOf" srcId="{27633A32-7B7F-48BA-A1DE-A502353CB67E}" destId="{957DAF0A-B363-49A8-9B36-74D4E2961C71}" srcOrd="0" destOrd="0" presId="urn:microsoft.com/office/officeart/2018/5/layout/IconCircleLabelList"/>
    <dgm:cxn modelId="{49380E96-B1E2-6C4D-BA7F-7968068D29C4}" type="presOf" srcId="{FF743D3C-7068-4A8D-A693-81CAD58EF2EF}" destId="{E3AE5DE0-839E-4E37-8BD8-6928B4E5AECF}" srcOrd="0" destOrd="0" presId="urn:microsoft.com/office/officeart/2018/5/layout/IconCircleLabelList"/>
    <dgm:cxn modelId="{6793D198-2DCC-4920-AFEA-00FC5F2B9FEB}" srcId="{2B578CEA-4B06-42E5-9931-F5E95F44BFD1}" destId="{FF743D3C-7068-4A8D-A693-81CAD58EF2EF}" srcOrd="0" destOrd="0" parTransId="{CE745517-7BE2-4945-8B3C-4F3401770438}" sibTransId="{B1204ADB-F89F-47B2-9390-55A4CB0B75C6}"/>
    <dgm:cxn modelId="{D13B337E-2285-D445-916B-F71E6F1196EF}" type="presParOf" srcId="{8E3D03B9-D3E1-44ED-8763-F30C8CC74262}" destId="{7CD23B24-DFB5-43F2-8CF5-6A23C90BF27D}" srcOrd="0" destOrd="0" presId="urn:microsoft.com/office/officeart/2018/5/layout/IconCircleLabelList"/>
    <dgm:cxn modelId="{65C8BC48-A855-9848-BCEF-A13B5BC2E18C}" type="presParOf" srcId="{7CD23B24-DFB5-43F2-8CF5-6A23C90BF27D}" destId="{40CEA42F-CD2B-4BBF-AAB4-D9ED7D0A88EE}" srcOrd="0" destOrd="0" presId="urn:microsoft.com/office/officeart/2018/5/layout/IconCircleLabelList"/>
    <dgm:cxn modelId="{F5AC5E54-F445-AC4A-8F27-F4A7E76D70B9}" type="presParOf" srcId="{7CD23B24-DFB5-43F2-8CF5-6A23C90BF27D}" destId="{44AD68FD-FA90-4817-88BD-BA61AEB8BE11}" srcOrd="1" destOrd="0" presId="urn:microsoft.com/office/officeart/2018/5/layout/IconCircleLabelList"/>
    <dgm:cxn modelId="{E4373B76-E51C-1F4C-AE31-54240A74D403}" type="presParOf" srcId="{7CD23B24-DFB5-43F2-8CF5-6A23C90BF27D}" destId="{ED39EBB3-C41C-4C6D-BBAE-67627718E945}" srcOrd="2" destOrd="0" presId="urn:microsoft.com/office/officeart/2018/5/layout/IconCircleLabelList"/>
    <dgm:cxn modelId="{6695B701-7A81-3444-9EEB-FB7185B571A3}" type="presParOf" srcId="{7CD23B24-DFB5-43F2-8CF5-6A23C90BF27D}" destId="{E3AE5DE0-839E-4E37-8BD8-6928B4E5AECF}" srcOrd="3" destOrd="0" presId="urn:microsoft.com/office/officeart/2018/5/layout/IconCircleLabelList"/>
    <dgm:cxn modelId="{AB4A69A6-E2C6-544A-A186-9F2CD775D9EC}" type="presParOf" srcId="{8E3D03B9-D3E1-44ED-8763-F30C8CC74262}" destId="{747D4133-FFCE-4548-B1AA-43DD038AE2CF}" srcOrd="1" destOrd="0" presId="urn:microsoft.com/office/officeart/2018/5/layout/IconCircleLabelList"/>
    <dgm:cxn modelId="{92FA1018-050E-324E-80E9-61E31954FC8C}" type="presParOf" srcId="{8E3D03B9-D3E1-44ED-8763-F30C8CC74262}" destId="{6CC10B13-3D19-4108-9445-5CBE4C80EDFE}" srcOrd="2" destOrd="0" presId="urn:microsoft.com/office/officeart/2018/5/layout/IconCircleLabelList"/>
    <dgm:cxn modelId="{DA091C06-4C18-4948-A66D-28C05EE9616D}" type="presParOf" srcId="{6CC10B13-3D19-4108-9445-5CBE4C80EDFE}" destId="{0042E032-B51B-4320-A129-1F5BE0E58C76}" srcOrd="0" destOrd="0" presId="urn:microsoft.com/office/officeart/2018/5/layout/IconCircleLabelList"/>
    <dgm:cxn modelId="{8CBF331A-9BF6-A149-BCC9-09E9893ABB9A}" type="presParOf" srcId="{6CC10B13-3D19-4108-9445-5CBE4C80EDFE}" destId="{68F26E6D-5366-4F97-BF49-31F3BE09662B}" srcOrd="1" destOrd="0" presId="urn:microsoft.com/office/officeart/2018/5/layout/IconCircleLabelList"/>
    <dgm:cxn modelId="{3018B5D1-FBFC-034E-9E43-DE38F40DACC8}" type="presParOf" srcId="{6CC10B13-3D19-4108-9445-5CBE4C80EDFE}" destId="{C3C75EEC-B281-4B85-8DBA-BFBE4B8F97E1}" srcOrd="2" destOrd="0" presId="urn:microsoft.com/office/officeart/2018/5/layout/IconCircleLabelList"/>
    <dgm:cxn modelId="{A246D398-03D6-4643-9BD8-87BB62391F94}" type="presParOf" srcId="{6CC10B13-3D19-4108-9445-5CBE4C80EDFE}" destId="{957DAF0A-B363-49A8-9B36-74D4E2961C7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CEA42F-CD2B-4BBF-AAB4-D9ED7D0A88EE}">
      <dsp:nvSpPr>
        <dsp:cNvPr id="0" name=""/>
        <dsp:cNvSpPr/>
      </dsp:nvSpPr>
      <dsp:spPr>
        <a:xfrm flipH="1" flipV="1">
          <a:off x="10395761" y="0"/>
          <a:ext cx="68105" cy="1149"/>
        </a:xfrm>
        <a:prstGeom prst="can">
          <a:avLst/>
        </a:prstGeom>
        <a:solidFill>
          <a:schemeClr val="bg2"/>
        </a:solidFill>
        <a:ln>
          <a:noFill/>
        </a:ln>
        <a:effectLst/>
      </dsp:spPr>
      <dsp:style>
        <a:lnRef idx="0">
          <a:scrgbClr r="0" g="0" b="0"/>
        </a:lnRef>
        <a:fillRef idx="1">
          <a:scrgbClr r="0" g="0" b="0"/>
        </a:fillRef>
        <a:effectRef idx="0">
          <a:scrgbClr r="0" g="0" b="0"/>
        </a:effectRef>
        <a:fontRef idx="minor"/>
      </dsp:style>
    </dsp:sp>
    <dsp:sp modelId="{44AD68FD-FA90-4817-88BD-BA61AEB8BE11}">
      <dsp:nvSpPr>
        <dsp:cNvPr id="0" name=""/>
        <dsp:cNvSpPr/>
      </dsp:nvSpPr>
      <dsp:spPr>
        <a:xfrm>
          <a:off x="2094252" y="497268"/>
          <a:ext cx="1043437" cy="1043437"/>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AE5DE0-839E-4E37-8BD8-6928B4E5AECF}">
      <dsp:nvSpPr>
        <dsp:cNvPr id="0" name=""/>
        <dsp:cNvSpPr/>
      </dsp:nvSpPr>
      <dsp:spPr>
        <a:xfrm>
          <a:off x="1125351" y="2043899"/>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1" kern="1200" dirty="0">
              <a:solidFill>
                <a:srgbClr val="C00000"/>
              </a:solidFill>
              <a:latin typeface="Roboto" charset="0"/>
              <a:ea typeface="Roboto" charset="0"/>
              <a:cs typeface="Roboto" charset="0"/>
            </a:rPr>
            <a:t>Control available datasets</a:t>
          </a:r>
        </a:p>
      </dsp:txBody>
      <dsp:txXfrm>
        <a:off x="1125351" y="2043899"/>
        <a:ext cx="2981250" cy="720000"/>
      </dsp:txXfrm>
    </dsp:sp>
    <dsp:sp modelId="{0042E032-B51B-4320-A129-1F5BE0E58C76}">
      <dsp:nvSpPr>
        <dsp:cNvPr id="0" name=""/>
        <dsp:cNvSpPr/>
      </dsp:nvSpPr>
      <dsp:spPr>
        <a:xfrm>
          <a:off x="7113872" y="142449"/>
          <a:ext cx="1468070" cy="1818562"/>
        </a:xfrm>
        <a:prstGeom prst="can">
          <a:avLst/>
        </a:prstGeom>
        <a:solidFill>
          <a:schemeClr val="bg2"/>
        </a:solidFill>
        <a:ln>
          <a:noFill/>
        </a:ln>
        <a:effectLst/>
      </dsp:spPr>
      <dsp:style>
        <a:lnRef idx="0">
          <a:scrgbClr r="0" g="0" b="0"/>
        </a:lnRef>
        <a:fillRef idx="1">
          <a:scrgbClr r="0" g="0" b="0"/>
        </a:fillRef>
        <a:effectRef idx="0">
          <a:scrgbClr r="0" g="0" b="0"/>
        </a:effectRef>
        <a:fontRef idx="minor"/>
      </dsp:style>
    </dsp:sp>
    <dsp:sp modelId="{68F26E6D-5366-4F97-BF49-31F3BE09662B}">
      <dsp:nvSpPr>
        <dsp:cNvPr id="0" name=""/>
        <dsp:cNvSpPr/>
      </dsp:nvSpPr>
      <dsp:spPr>
        <a:xfrm>
          <a:off x="7326176" y="672914"/>
          <a:ext cx="1043437" cy="1043437"/>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7DAF0A-B363-49A8-9B36-74D4E2961C71}">
      <dsp:nvSpPr>
        <dsp:cNvPr id="0" name=""/>
        <dsp:cNvSpPr/>
      </dsp:nvSpPr>
      <dsp:spPr>
        <a:xfrm>
          <a:off x="6357265" y="204390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2000" b="1" kern="1200" cap="all" dirty="0">
              <a:solidFill>
                <a:srgbClr val="C00000"/>
              </a:solidFill>
              <a:latin typeface="Roboto" charset="0"/>
              <a:ea typeface="Roboto" charset="0"/>
              <a:cs typeface="Roboto" charset="0"/>
            </a:rPr>
            <a:t>Minimize PII in datasets</a:t>
          </a:r>
        </a:p>
      </dsp:txBody>
      <dsp:txXfrm>
        <a:off x="6357265" y="2043900"/>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8146C3-DD11-43FA-BFB9-AB940540AC94}" type="datetimeFigureOut">
              <a:rPr lang="en-GB" smtClean="0"/>
              <a:t>23/10/2019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800F56-156D-4EE3-AE9D-3DE01B6DD473}" type="slidenum">
              <a:rPr lang="en-GB" smtClean="0"/>
              <a:t>‹#›</a:t>
            </a:fld>
            <a:endParaRPr lang="en-GB"/>
          </a:p>
        </p:txBody>
      </p:sp>
    </p:spTree>
    <p:extLst>
      <p:ext uri="{BB962C8B-B14F-4D97-AF65-F5344CB8AC3E}">
        <p14:creationId xmlns:p14="http://schemas.microsoft.com/office/powerpoint/2010/main" val="893021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nsplash.com/photos/j6brni7fpv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photos/RzzERMs0McA"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nsplash.com/photos/j6brni7fpv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nsplash.com/photos/Tof1HYnm0LY"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13334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FB9534-FB76-4A79-9637-E818881ACDF4}" type="slidenum">
              <a:rPr kumimoji="0" lang="en-GB" sz="12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GB" sz="1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46419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hlinkClick r:id="rId3"/>
              </a:rPr>
              <a:t>https://unsplash.com/photos/j6brni7fpvs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6AFE2B-71FD-014C-AE14-EFF4ABD53B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5529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67BA51-0EB4-4220-BB57-0E06A05A64BC}" type="slidenum">
              <a:rPr lang="en-GB" smtClean="0">
                <a:solidFill>
                  <a:prstClr val="black"/>
                </a:solidFill>
              </a:rPr>
              <a:pPr/>
              <a:t>2</a:t>
            </a:fld>
            <a:endParaRPr lang="en-GB" dirty="0">
              <a:solidFill>
                <a:prstClr val="black"/>
              </a:solidFill>
            </a:endParaRPr>
          </a:p>
        </p:txBody>
      </p:sp>
    </p:spTree>
    <p:extLst>
      <p:ext uri="{BB962C8B-B14F-4D97-AF65-F5344CB8AC3E}">
        <p14:creationId xmlns:p14="http://schemas.microsoft.com/office/powerpoint/2010/main" val="1061625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241835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Chris is primary on this section</a:t>
            </a:r>
          </a:p>
          <a:p>
            <a:endParaRPr lang="en-US" dirty="0"/>
          </a:p>
          <a:p>
            <a:endParaRPr lang="en-US" dirty="0"/>
          </a:p>
          <a:p>
            <a:r>
              <a:rPr lang="en-US" dirty="0">
                <a:hlinkClick r:id="rId3"/>
              </a:rPr>
              <a:t>https://unsplash.com/photos/RzzERMs0McA</a:t>
            </a:r>
            <a:endParaRPr lang="en-US" dirty="0"/>
          </a:p>
        </p:txBody>
      </p:sp>
      <p:sp>
        <p:nvSpPr>
          <p:cNvPr id="4" name="Slide Number Placeholder 3"/>
          <p:cNvSpPr>
            <a:spLocks noGrp="1"/>
          </p:cNvSpPr>
          <p:nvPr>
            <p:ph type="sldNum" sz="quarter" idx="5"/>
          </p:nvPr>
        </p:nvSpPr>
        <p:spPr/>
        <p:txBody>
          <a:bodyPr/>
          <a:lstStyle/>
          <a:p>
            <a:fld id="{A46AFE2B-71FD-014C-AE14-EFF4ABD53B5C}" type="slidenum">
              <a:rPr lang="en-US" smtClean="0"/>
              <a:t>11</a:t>
            </a:fld>
            <a:endParaRPr lang="en-US"/>
          </a:p>
        </p:txBody>
      </p:sp>
    </p:spTree>
    <p:extLst>
      <p:ext uri="{BB962C8B-B14F-4D97-AF65-F5344CB8AC3E}">
        <p14:creationId xmlns:p14="http://schemas.microsoft.com/office/powerpoint/2010/main" val="2309655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6AFE2B-71FD-014C-AE14-EFF4ABD53B5C}" type="slidenum">
              <a:rPr lang="en-US" smtClean="0"/>
              <a:t>12</a:t>
            </a:fld>
            <a:endParaRPr lang="en-US"/>
          </a:p>
        </p:txBody>
      </p:sp>
    </p:spTree>
    <p:extLst>
      <p:ext uri="{BB962C8B-B14F-4D97-AF65-F5344CB8AC3E}">
        <p14:creationId xmlns:p14="http://schemas.microsoft.com/office/powerpoint/2010/main" val="832299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hlinkClick r:id="rId3"/>
              </a:rPr>
              <a:t>https://unsplash.com/photos/j6brni7fpvs</a:t>
            </a:r>
            <a:endParaRPr lang="en-US" dirty="0"/>
          </a:p>
        </p:txBody>
      </p:sp>
      <p:sp>
        <p:nvSpPr>
          <p:cNvPr id="4" name="Slide Number Placeholder 3"/>
          <p:cNvSpPr>
            <a:spLocks noGrp="1"/>
          </p:cNvSpPr>
          <p:nvPr>
            <p:ph type="sldNum" sz="quarter" idx="5"/>
          </p:nvPr>
        </p:nvSpPr>
        <p:spPr/>
        <p:txBody>
          <a:bodyPr/>
          <a:lstStyle/>
          <a:p>
            <a:fld id="{A46AFE2B-71FD-014C-AE14-EFF4ABD53B5C}" type="slidenum">
              <a:rPr lang="en-US" smtClean="0"/>
              <a:t>13</a:t>
            </a:fld>
            <a:endParaRPr lang="en-US"/>
          </a:p>
        </p:txBody>
      </p:sp>
    </p:spTree>
    <p:extLst>
      <p:ext uri="{BB962C8B-B14F-4D97-AF65-F5344CB8AC3E}">
        <p14:creationId xmlns:p14="http://schemas.microsoft.com/office/powerpoint/2010/main" val="28581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hlinkClick r:id="rId3"/>
              </a:rPr>
              <a:t>https://unsplash.com/photos/Tof1HYnm0LY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6AFE2B-71FD-014C-AE14-EFF4ABD53B5C}" type="slidenum">
              <a:rPr kumimoji="0" lang="en-US" sz="12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052589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00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784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24705-823B-497A-8B75-779009E94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D6D21EF-664C-4E3B-8534-0B5006AFA9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3B610B4-C319-4866-ADF7-765018C56430}"/>
              </a:ext>
            </a:extLst>
          </p:cNvPr>
          <p:cNvSpPr>
            <a:spLocks noGrp="1"/>
          </p:cNvSpPr>
          <p:nvPr>
            <p:ph type="dt" sz="half" idx="10"/>
          </p:nvPr>
        </p:nvSpPr>
        <p:spPr/>
        <p:txBody>
          <a:bodyPr/>
          <a:lstStyle/>
          <a:p>
            <a:fld id="{77161629-C77F-4FDD-87F5-BC4821A51085}" type="datetimeFigureOut">
              <a:rPr lang="en-GB" smtClean="0"/>
              <a:t>23/10/2019</a:t>
            </a:fld>
            <a:endParaRPr lang="en-GB"/>
          </a:p>
        </p:txBody>
      </p:sp>
      <p:sp>
        <p:nvSpPr>
          <p:cNvPr id="5" name="Footer Placeholder 4">
            <a:extLst>
              <a:ext uri="{FF2B5EF4-FFF2-40B4-BE49-F238E27FC236}">
                <a16:creationId xmlns:a16="http://schemas.microsoft.com/office/drawing/2014/main" id="{52E8DA55-68AA-46B3-9298-140712A84E6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9E4942-DDEF-45C4-BE0A-9C8E0A189DF7}"/>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155250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3C106-53AC-46D0-9FE0-8FF71D1BC7F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B48A2C1-3AB6-452A-A0C1-F959E6B8B1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6399E0-0B1F-4C54-BF9A-FCD46E09976D}"/>
              </a:ext>
            </a:extLst>
          </p:cNvPr>
          <p:cNvSpPr>
            <a:spLocks noGrp="1"/>
          </p:cNvSpPr>
          <p:nvPr>
            <p:ph type="dt" sz="half" idx="10"/>
          </p:nvPr>
        </p:nvSpPr>
        <p:spPr/>
        <p:txBody>
          <a:bodyPr/>
          <a:lstStyle/>
          <a:p>
            <a:fld id="{77161629-C77F-4FDD-87F5-BC4821A51085}" type="datetimeFigureOut">
              <a:rPr lang="en-GB" smtClean="0"/>
              <a:t>23/10/2019</a:t>
            </a:fld>
            <a:endParaRPr lang="en-GB"/>
          </a:p>
        </p:txBody>
      </p:sp>
      <p:sp>
        <p:nvSpPr>
          <p:cNvPr id="5" name="Footer Placeholder 4">
            <a:extLst>
              <a:ext uri="{FF2B5EF4-FFF2-40B4-BE49-F238E27FC236}">
                <a16:creationId xmlns:a16="http://schemas.microsoft.com/office/drawing/2014/main" id="{179846DE-0405-4490-97F1-10BB88BB5CF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4002A4-E7BE-4F86-9875-FDA977680F6A}"/>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1770069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634B97-CFA2-48FD-9689-3DFC164CF9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953DC5C-74DD-4971-9FB4-E37BF23D95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28E873-B301-4821-A4A1-F55A8B6EC5FD}"/>
              </a:ext>
            </a:extLst>
          </p:cNvPr>
          <p:cNvSpPr>
            <a:spLocks noGrp="1"/>
          </p:cNvSpPr>
          <p:nvPr>
            <p:ph type="dt" sz="half" idx="10"/>
          </p:nvPr>
        </p:nvSpPr>
        <p:spPr/>
        <p:txBody>
          <a:bodyPr/>
          <a:lstStyle/>
          <a:p>
            <a:fld id="{77161629-C77F-4FDD-87F5-BC4821A51085}" type="datetimeFigureOut">
              <a:rPr lang="en-GB" smtClean="0"/>
              <a:t>23/10/2019</a:t>
            </a:fld>
            <a:endParaRPr lang="en-GB"/>
          </a:p>
        </p:txBody>
      </p:sp>
      <p:sp>
        <p:nvSpPr>
          <p:cNvPr id="5" name="Footer Placeholder 4">
            <a:extLst>
              <a:ext uri="{FF2B5EF4-FFF2-40B4-BE49-F238E27FC236}">
                <a16:creationId xmlns:a16="http://schemas.microsoft.com/office/drawing/2014/main" id="{2BF7972A-3142-418E-AE97-DEE0683C2CC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1A5799-3388-426B-AB82-5EB257B5FB9B}"/>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3104496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3873163" rtl="0" eaLnBrk="1" fontAlgn="base" hangingPunct="1">
              <a:spcBef>
                <a:spcPct val="0"/>
              </a:spcBef>
              <a:spcAft>
                <a:spcPct val="0"/>
              </a:spcAft>
              <a:defRPr lang="en-US" sz="2800" b="1" dirty="0">
                <a:solidFill>
                  <a:schemeClr val="tx2"/>
                </a:solidFill>
                <a:latin typeface="+mj-lt"/>
                <a:ea typeface="+mj-ea"/>
                <a:cs typeface="Segoe UI" pitchFamily="34" charset="0"/>
              </a:defRPr>
            </a:lvl1pPr>
          </a:lstStyle>
          <a:p>
            <a:r>
              <a:rPr lang="en-US"/>
              <a:t>Click to edit Master title style</a:t>
            </a:r>
          </a:p>
        </p:txBody>
      </p:sp>
      <p:sp>
        <p:nvSpPr>
          <p:cNvPr id="3" name="Text Placeholder 2"/>
          <p:cNvSpPr>
            <a:spLocks noGrp="1"/>
          </p:cNvSpPr>
          <p:nvPr>
            <p:ph type="body" idx="1"/>
          </p:nvPr>
        </p:nvSpPr>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9562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headers">
    <p:bg>
      <p:bgPr>
        <a:solidFill>
          <a:schemeClr val="bg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7341668-EF7A-451D-8414-C01C448148DD}"/>
              </a:ext>
            </a:extLst>
          </p:cNvPr>
          <p:cNvSpPr/>
          <p:nvPr/>
        </p:nvSpPr>
        <p:spPr>
          <a:xfrm>
            <a:off x="1" y="0"/>
            <a:ext cx="4338319" cy="6858000"/>
          </a:xfrm>
          <a:prstGeom prst="roundRect">
            <a:avLst>
              <a:gd name="adj" fmla="val 0"/>
            </a:avLst>
          </a:prstGeom>
          <a:solidFill>
            <a:schemeClr val="bg2">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panose="02000000000000000000" pitchFamily="2" charset="0"/>
            </a:endParaRPr>
          </a:p>
        </p:txBody>
      </p:sp>
      <p:sp>
        <p:nvSpPr>
          <p:cNvPr id="3" name="Title 1"/>
          <p:cNvSpPr>
            <a:spLocks noGrp="1"/>
          </p:cNvSpPr>
          <p:nvPr>
            <p:ph type="title"/>
          </p:nvPr>
        </p:nvSpPr>
        <p:spPr>
          <a:xfrm>
            <a:off x="4968240" y="556260"/>
            <a:ext cx="6492239" cy="5580380"/>
          </a:xfrm>
        </p:spPr>
        <p:txBody>
          <a:bodyPr>
            <a:normAutofit/>
          </a:bodyPr>
          <a:lstStyle>
            <a:lvl1pPr algn="l">
              <a:lnSpc>
                <a:spcPct val="100000"/>
              </a:lnSpc>
              <a:defRPr sz="6600">
                <a:solidFill>
                  <a:srgbClr val="191919"/>
                </a:solidFill>
                <a:latin typeface="Roboto Bold"/>
              </a:defRPr>
            </a:lvl1pPr>
          </a:lstStyle>
          <a:p>
            <a:r>
              <a:rPr lang="en-US" dirty="0"/>
              <a:t>Click to edit Master title style</a:t>
            </a:r>
          </a:p>
        </p:txBody>
      </p:sp>
      <p:sp>
        <p:nvSpPr>
          <p:cNvPr id="7" name="Picture Placeholder 4">
            <a:extLst>
              <a:ext uri="{FF2B5EF4-FFF2-40B4-BE49-F238E27FC236}">
                <a16:creationId xmlns:a16="http://schemas.microsoft.com/office/drawing/2014/main" id="{ACA00B68-4737-5F41-BC02-26C44F3A19C4}"/>
              </a:ext>
            </a:extLst>
          </p:cNvPr>
          <p:cNvSpPr>
            <a:spLocks noGrp="1"/>
          </p:cNvSpPr>
          <p:nvPr>
            <p:ph type="pic" sz="quarter" idx="10" hasCustomPrompt="1"/>
          </p:nvPr>
        </p:nvSpPr>
        <p:spPr>
          <a:xfrm>
            <a:off x="0" y="0"/>
            <a:ext cx="4327525" cy="6858000"/>
          </a:xfrm>
        </p:spPr>
        <p:txBody>
          <a:bodyPr/>
          <a:lstStyle>
            <a:lvl1pPr marL="0" indent="0">
              <a:buNone/>
              <a:defRPr/>
            </a:lvl1pPr>
          </a:lstStyle>
          <a:p>
            <a:r>
              <a:rPr lang="en-US" dirty="0"/>
              <a:t>Picture picture picture picture</a:t>
            </a:r>
          </a:p>
        </p:txBody>
      </p:sp>
    </p:spTree>
    <p:extLst>
      <p:ext uri="{BB962C8B-B14F-4D97-AF65-F5344CB8AC3E}">
        <p14:creationId xmlns:p14="http://schemas.microsoft.com/office/powerpoint/2010/main" val="42605934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with Citation">
    <p:spTree>
      <p:nvGrpSpPr>
        <p:cNvPr id="1" name=""/>
        <p:cNvGrpSpPr/>
        <p:nvPr/>
      </p:nvGrpSpPr>
      <p:grpSpPr>
        <a:xfrm>
          <a:off x="0" y="0"/>
          <a:ext cx="0" cy="0"/>
          <a:chOff x="0" y="0"/>
          <a:chExt cx="0" cy="0"/>
        </a:xfrm>
      </p:grpSpPr>
      <p:sp>
        <p:nvSpPr>
          <p:cNvPr id="2" name="Title 1"/>
          <p:cNvSpPr>
            <a:spLocks noGrp="1"/>
          </p:cNvSpPr>
          <p:nvPr>
            <p:ph type="title"/>
          </p:nvPr>
        </p:nvSpPr>
        <p:spPr>
          <a:xfrm>
            <a:off x="4815840" y="365125"/>
            <a:ext cx="6537960" cy="1325563"/>
          </a:xfrm>
        </p:spPr>
        <p:txBody>
          <a:bodyPr/>
          <a:lstStyle>
            <a:lvl1pPr>
              <a:defRPr>
                <a:solidFill>
                  <a:srgbClr val="191919"/>
                </a:solidFill>
              </a:defRPr>
            </a:lvl1pPr>
          </a:lstStyle>
          <a:p>
            <a:r>
              <a:rPr lang="en-US"/>
              <a:t>Click to edit Master title style</a:t>
            </a:r>
            <a:endParaRPr lang="en-US" dirty="0"/>
          </a:p>
        </p:txBody>
      </p:sp>
      <p:sp>
        <p:nvSpPr>
          <p:cNvPr id="3" name="Content Placeholder 2"/>
          <p:cNvSpPr>
            <a:spLocks noGrp="1"/>
          </p:cNvSpPr>
          <p:nvPr>
            <p:ph idx="1"/>
          </p:nvPr>
        </p:nvSpPr>
        <p:spPr>
          <a:xfrm>
            <a:off x="4815840" y="1825625"/>
            <a:ext cx="6537960" cy="3897837"/>
          </a:xfrm>
        </p:spPr>
        <p:txBody>
          <a:bodyPr>
            <a:normAutofit/>
          </a:bodyPr>
          <a:lstStyle>
            <a:lvl1pPr>
              <a:defRPr lang="en-US" dirty="0" smtClean="0"/>
            </a:lvl1pPr>
            <a:lvl2pPr>
              <a:defRPr lang="en-US" dirty="0" smtClean="0"/>
            </a:lvl2pPr>
            <a:lvl3pPr>
              <a:defRPr lang="en-US" dirty="0" smtClean="0"/>
            </a:lvl3pPr>
            <a:lvl4pPr>
              <a:defRPr>
                <a:solidFill>
                  <a:srgbClr val="191919"/>
                </a:solidFill>
              </a:defRPr>
            </a:lvl4pPr>
            <a:lvl5pPr>
              <a:defRPr>
                <a:solidFill>
                  <a:srgbClr val="191919"/>
                </a:solidFill>
              </a:defRPr>
            </a:lvl5pPr>
          </a:lstStyle>
          <a:p>
            <a:pPr lvl="0"/>
            <a:r>
              <a:rPr lang="en-US" dirty="0"/>
              <a:t>Click to edit Master text styles</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75D39675-953D-A648-8E0E-F96240DED085}"/>
              </a:ext>
            </a:extLst>
          </p:cNvPr>
          <p:cNvSpPr>
            <a:spLocks noGrp="1"/>
          </p:cNvSpPr>
          <p:nvPr>
            <p:ph type="pic" sz="quarter" idx="10" hasCustomPrompt="1"/>
          </p:nvPr>
        </p:nvSpPr>
        <p:spPr>
          <a:xfrm>
            <a:off x="0" y="0"/>
            <a:ext cx="4327525" cy="6858000"/>
          </a:xfrm>
        </p:spPr>
        <p:txBody>
          <a:bodyPr/>
          <a:lstStyle>
            <a:lvl1pPr marL="0" indent="0">
              <a:buNone/>
              <a:defRPr/>
            </a:lvl1pPr>
          </a:lstStyle>
          <a:p>
            <a:r>
              <a:rPr lang="en-US" dirty="0"/>
              <a:t>Picture picture picture picture</a:t>
            </a:r>
          </a:p>
        </p:txBody>
      </p:sp>
    </p:spTree>
    <p:extLst>
      <p:ext uri="{BB962C8B-B14F-4D97-AF65-F5344CB8AC3E}">
        <p14:creationId xmlns:p14="http://schemas.microsoft.com/office/powerpoint/2010/main" val="1591534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CC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81100" y="1503363"/>
            <a:ext cx="9753600" cy="2387600"/>
          </a:xfrm>
        </p:spPr>
        <p:txBody>
          <a:bodyPr anchor="ctr"/>
          <a:lstStyle>
            <a:lvl1pPr algn="ctr">
              <a:lnSpc>
                <a:spcPct val="110000"/>
              </a:lnSpc>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168400" y="4059238"/>
            <a:ext cx="9817100" cy="1655762"/>
          </a:xfrm>
        </p:spPr>
        <p:txBody>
          <a:bodyPr/>
          <a:lstStyle>
            <a:lvl1pPr marL="0" indent="0" algn="ctr">
              <a:buNone/>
              <a:defRPr sz="2400" b="0" i="0">
                <a:solidFill>
                  <a:schemeClr val="bg1"/>
                </a:solidFill>
                <a:latin typeface="Roboto Regular"/>
                <a:cs typeface="Roboto Regular"/>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4" name="Picture 3"/>
          <p:cNvPicPr>
            <a:picLocks noChangeAspect="1"/>
          </p:cNvPicPr>
          <p:nvPr/>
        </p:nvPicPr>
        <p:blipFill>
          <a:blip r:embed="rId2"/>
          <a:stretch>
            <a:fillRect/>
          </a:stretch>
        </p:blipFill>
        <p:spPr>
          <a:xfrm>
            <a:off x="8957732" y="5642111"/>
            <a:ext cx="2662766" cy="635931"/>
          </a:xfrm>
          <a:prstGeom prst="rect">
            <a:avLst/>
          </a:prstGeom>
        </p:spPr>
      </p:pic>
    </p:spTree>
    <p:extLst>
      <p:ext uri="{BB962C8B-B14F-4D97-AF65-F5344CB8AC3E}">
        <p14:creationId xmlns:p14="http://schemas.microsoft.com/office/powerpoint/2010/main" val="18033827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91919"/>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lang="en-US" dirty="0" smtClean="0"/>
            </a:lvl1pPr>
            <a:lvl2pPr>
              <a:defRPr lang="en-US" dirty="0" smtClean="0"/>
            </a:lvl2pPr>
            <a:lvl3pPr>
              <a:defRPr lang="en-US" dirty="0" smtClean="0"/>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pic>
        <p:nvPicPr>
          <p:cNvPr id="5" name="Picture 4"/>
          <p:cNvPicPr>
            <a:picLocks noChangeAspect="1"/>
          </p:cNvPicPr>
          <p:nvPr/>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24982396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8136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bg>
      <p:bgPr>
        <a:solidFill>
          <a:srgbClr val="CC000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87915" y="2802467"/>
            <a:ext cx="5246830" cy="1253066"/>
          </a:xfrm>
          <a:prstGeom prst="rect">
            <a:avLst/>
          </a:prstGeom>
        </p:spPr>
      </p:pic>
    </p:spTree>
    <p:extLst>
      <p:ext uri="{BB962C8B-B14F-4D97-AF65-F5344CB8AC3E}">
        <p14:creationId xmlns:p14="http://schemas.microsoft.com/office/powerpoint/2010/main" val="37289696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52796" y="2802468"/>
            <a:ext cx="5246828" cy="1253066"/>
          </a:xfrm>
          <a:prstGeom prst="rect">
            <a:avLst/>
          </a:prstGeom>
        </p:spPr>
      </p:pic>
    </p:spTree>
    <p:extLst>
      <p:ext uri="{BB962C8B-B14F-4D97-AF65-F5344CB8AC3E}">
        <p14:creationId xmlns:p14="http://schemas.microsoft.com/office/powerpoint/2010/main" val="4169809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75EFF-147C-4371-87DD-5A949AA91E8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D083E01-4FFD-4581-994E-0715F31378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037FEC8-CF06-4AFA-AD79-C3A11D0C1D45}"/>
              </a:ext>
            </a:extLst>
          </p:cNvPr>
          <p:cNvSpPr>
            <a:spLocks noGrp="1"/>
          </p:cNvSpPr>
          <p:nvPr>
            <p:ph type="dt" sz="half" idx="10"/>
          </p:nvPr>
        </p:nvSpPr>
        <p:spPr/>
        <p:txBody>
          <a:bodyPr/>
          <a:lstStyle/>
          <a:p>
            <a:fld id="{77161629-C77F-4FDD-87F5-BC4821A51085}" type="datetimeFigureOut">
              <a:rPr lang="en-GB" smtClean="0"/>
              <a:t>23/10/2019</a:t>
            </a:fld>
            <a:endParaRPr lang="en-GB"/>
          </a:p>
        </p:txBody>
      </p:sp>
      <p:sp>
        <p:nvSpPr>
          <p:cNvPr id="5" name="Footer Placeholder 4">
            <a:extLst>
              <a:ext uri="{FF2B5EF4-FFF2-40B4-BE49-F238E27FC236}">
                <a16:creationId xmlns:a16="http://schemas.microsoft.com/office/drawing/2014/main" id="{15BF325D-5EE2-40A7-82B6-EBF239B4F6E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42634-36F0-4CD6-A422-9EE2F98C144A}"/>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12266909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ith Citation">
    <p:spTree>
      <p:nvGrpSpPr>
        <p:cNvPr id="1" name=""/>
        <p:cNvGrpSpPr/>
        <p:nvPr/>
      </p:nvGrpSpPr>
      <p:grpSpPr>
        <a:xfrm>
          <a:off x="0" y="0"/>
          <a:ext cx="0" cy="0"/>
          <a:chOff x="0" y="0"/>
          <a:chExt cx="0" cy="0"/>
        </a:xfrm>
      </p:grpSpPr>
      <p:sp>
        <p:nvSpPr>
          <p:cNvPr id="2" name="Title 1"/>
          <p:cNvSpPr>
            <a:spLocks noGrp="1"/>
          </p:cNvSpPr>
          <p:nvPr>
            <p:ph type="title"/>
          </p:nvPr>
        </p:nvSpPr>
        <p:spPr>
          <a:xfrm>
            <a:off x="4815840" y="365125"/>
            <a:ext cx="6537960" cy="1325563"/>
          </a:xfrm>
        </p:spPr>
        <p:txBody>
          <a:bodyPr/>
          <a:lstStyle>
            <a:lvl1pPr>
              <a:defRPr>
                <a:solidFill>
                  <a:srgbClr val="191919"/>
                </a:solidFill>
              </a:defRPr>
            </a:lvl1pPr>
          </a:lstStyle>
          <a:p>
            <a:r>
              <a:rPr lang="en-US"/>
              <a:t>Click to edit Master title style</a:t>
            </a:r>
            <a:endParaRPr lang="en-US" dirty="0"/>
          </a:p>
        </p:txBody>
      </p:sp>
      <p:sp>
        <p:nvSpPr>
          <p:cNvPr id="3" name="Content Placeholder 2"/>
          <p:cNvSpPr>
            <a:spLocks noGrp="1"/>
          </p:cNvSpPr>
          <p:nvPr>
            <p:ph idx="1"/>
          </p:nvPr>
        </p:nvSpPr>
        <p:spPr>
          <a:xfrm>
            <a:off x="4815840" y="1825625"/>
            <a:ext cx="6537960" cy="3897837"/>
          </a:xfrm>
        </p:spPr>
        <p:txBody>
          <a:bodyPr>
            <a:normAutofit/>
          </a:bodyPr>
          <a:lstStyle>
            <a:lvl1pPr>
              <a:defRPr lang="en-US" dirty="0" smtClean="0"/>
            </a:lvl1pPr>
            <a:lvl2pPr>
              <a:defRPr lang="en-US" dirty="0" smtClean="0"/>
            </a:lvl2pPr>
            <a:lvl3pPr>
              <a:defRPr lang="en-US" dirty="0" smtClean="0"/>
            </a:lvl3pPr>
            <a:lvl4pPr>
              <a:defRPr>
                <a:solidFill>
                  <a:srgbClr val="191919"/>
                </a:solidFill>
              </a:defRPr>
            </a:lvl4pPr>
            <a:lvl5pPr>
              <a:defRPr>
                <a:solidFill>
                  <a:srgbClr val="191919"/>
                </a:solidFill>
              </a:defRPr>
            </a:lvl5pPr>
          </a:lstStyle>
          <a:p>
            <a:pPr lvl="0"/>
            <a:r>
              <a:rPr lang="en-US" dirty="0"/>
              <a:t>Click to edit Master text styles</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75D39675-953D-A648-8E0E-F96240DED085}"/>
              </a:ext>
            </a:extLst>
          </p:cNvPr>
          <p:cNvSpPr>
            <a:spLocks noGrp="1"/>
          </p:cNvSpPr>
          <p:nvPr>
            <p:ph type="pic" sz="quarter" idx="10" hasCustomPrompt="1"/>
          </p:nvPr>
        </p:nvSpPr>
        <p:spPr>
          <a:xfrm>
            <a:off x="0" y="0"/>
            <a:ext cx="4327525" cy="6858000"/>
          </a:xfrm>
        </p:spPr>
        <p:txBody>
          <a:bodyPr/>
          <a:lstStyle>
            <a:lvl1pPr marL="0" indent="0">
              <a:buNone/>
              <a:defRPr/>
            </a:lvl1pPr>
          </a:lstStyle>
          <a:p>
            <a:r>
              <a:rPr lang="en-US" dirty="0"/>
              <a:t>Picture picture picture picture</a:t>
            </a:r>
          </a:p>
        </p:txBody>
      </p:sp>
    </p:spTree>
    <p:extLst>
      <p:ext uri="{BB962C8B-B14F-4D97-AF65-F5344CB8AC3E}">
        <p14:creationId xmlns:p14="http://schemas.microsoft.com/office/powerpoint/2010/main" val="25508925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74985F-EFCA-D140-B413-0E160B8820D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75092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Section headers">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660405-7E50-4F2C-A8CF-01CDA217B061}"/>
              </a:ext>
            </a:extLst>
          </p:cNvPr>
          <p:cNvPicPr/>
          <p:nvPr/>
        </p:nvPicPr>
        <p:blipFill>
          <a:blip r:embed="rId2">
            <a:extLst>
              <a:ext uri="{28A0092B-C50C-407E-A947-70E740481C1C}">
                <a14:useLocalDpi xmlns:a14="http://schemas.microsoft.com/office/drawing/2010/main"/>
              </a:ext>
            </a:extLst>
          </a:blip>
          <a:stretch>
            <a:fillRect/>
          </a:stretch>
        </p:blipFill>
        <p:spPr>
          <a:xfrm rot="10800000">
            <a:off x="0" y="5037632"/>
            <a:ext cx="12192000" cy="1820368"/>
          </a:xfrm>
          <a:prstGeom prst="rect">
            <a:avLst/>
          </a:prstGeom>
        </p:spPr>
      </p:pic>
      <p:pic>
        <p:nvPicPr>
          <p:cNvPr id="6" name="Graphic 2">
            <a:extLst>
              <a:ext uri="{FF2B5EF4-FFF2-40B4-BE49-F238E27FC236}">
                <a16:creationId xmlns:a16="http://schemas.microsoft.com/office/drawing/2014/main" id="{01185FEF-6E9F-46E9-B4DA-D1E0FC7BDDB8}"/>
              </a:ext>
            </a:extLst>
          </p:cNvPr>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b="50000"/>
          <a:stretch/>
        </p:blipFill>
        <p:spPr>
          <a:xfrm>
            <a:off x="3247167" y="4009167"/>
            <a:ext cx="5697665" cy="2848833"/>
          </a:xfrm>
          <a:prstGeom prst="rect">
            <a:avLst/>
          </a:prstGeom>
        </p:spPr>
      </p:pic>
      <p:sp>
        <p:nvSpPr>
          <p:cNvPr id="9" name="Title 1">
            <a:extLst>
              <a:ext uri="{FF2B5EF4-FFF2-40B4-BE49-F238E27FC236}">
                <a16:creationId xmlns:a16="http://schemas.microsoft.com/office/drawing/2014/main" id="{E6EA2348-FC4E-46ED-AF9B-65C01FDE6197}"/>
              </a:ext>
            </a:extLst>
          </p:cNvPr>
          <p:cNvSpPr>
            <a:spLocks noGrp="1"/>
          </p:cNvSpPr>
          <p:nvPr>
            <p:ph type="title"/>
          </p:nvPr>
        </p:nvSpPr>
        <p:spPr>
          <a:xfrm>
            <a:off x="838200" y="495300"/>
            <a:ext cx="10515600" cy="2592389"/>
          </a:xfrm>
        </p:spPr>
        <p:txBody>
          <a:bodyPr>
            <a:normAutofit/>
          </a:bodyPr>
          <a:lstStyle>
            <a:lvl1pPr algn="ctr">
              <a:lnSpc>
                <a:spcPct val="100000"/>
              </a:lnSpc>
              <a:defRPr sz="6600">
                <a:solidFill>
                  <a:srgbClr val="191919"/>
                </a:solidFill>
                <a:latin typeface="Roboto Bold"/>
              </a:defRPr>
            </a:lvl1pPr>
          </a:lstStyle>
          <a:p>
            <a:r>
              <a:rPr lang="en-US"/>
              <a:t>Click to edit Master title style</a:t>
            </a:r>
            <a:endParaRPr lang="en-US" dirty="0"/>
          </a:p>
        </p:txBody>
      </p:sp>
    </p:spTree>
    <p:extLst>
      <p:ext uri="{BB962C8B-B14F-4D97-AF65-F5344CB8AC3E}">
        <p14:creationId xmlns:p14="http://schemas.microsoft.com/office/powerpoint/2010/main" val="585331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s">
    <p:bg>
      <p:bgPr>
        <a:solidFill>
          <a:schemeClr val="bg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7341668-EF7A-451D-8414-C01C448148DD}"/>
              </a:ext>
            </a:extLst>
          </p:cNvPr>
          <p:cNvSpPr/>
          <p:nvPr/>
        </p:nvSpPr>
        <p:spPr>
          <a:xfrm>
            <a:off x="1" y="0"/>
            <a:ext cx="4338319" cy="6858000"/>
          </a:xfrm>
          <a:prstGeom prst="roundRect">
            <a:avLst>
              <a:gd name="adj" fmla="val 0"/>
            </a:avLst>
          </a:prstGeom>
          <a:solidFill>
            <a:schemeClr val="bg2">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panose="02000000000000000000" pitchFamily="2" charset="0"/>
            </a:endParaRPr>
          </a:p>
        </p:txBody>
      </p:sp>
      <p:sp>
        <p:nvSpPr>
          <p:cNvPr id="3" name="Title 1"/>
          <p:cNvSpPr>
            <a:spLocks noGrp="1"/>
          </p:cNvSpPr>
          <p:nvPr>
            <p:ph type="title"/>
          </p:nvPr>
        </p:nvSpPr>
        <p:spPr>
          <a:xfrm>
            <a:off x="4968240" y="556260"/>
            <a:ext cx="6492239" cy="5580380"/>
          </a:xfrm>
        </p:spPr>
        <p:txBody>
          <a:bodyPr>
            <a:normAutofit/>
          </a:bodyPr>
          <a:lstStyle>
            <a:lvl1pPr algn="l">
              <a:lnSpc>
                <a:spcPct val="100000"/>
              </a:lnSpc>
              <a:defRPr sz="6600">
                <a:solidFill>
                  <a:srgbClr val="191919"/>
                </a:solidFill>
                <a:latin typeface="Roboto Bold"/>
              </a:defRPr>
            </a:lvl1pPr>
          </a:lstStyle>
          <a:p>
            <a:r>
              <a:rPr lang="en-US" dirty="0"/>
              <a:t>Click to edit Master title style</a:t>
            </a:r>
          </a:p>
        </p:txBody>
      </p:sp>
      <p:sp>
        <p:nvSpPr>
          <p:cNvPr id="7" name="Picture Placeholder 4">
            <a:extLst>
              <a:ext uri="{FF2B5EF4-FFF2-40B4-BE49-F238E27FC236}">
                <a16:creationId xmlns:a16="http://schemas.microsoft.com/office/drawing/2014/main" id="{ACA00B68-4737-5F41-BC02-26C44F3A19C4}"/>
              </a:ext>
            </a:extLst>
          </p:cNvPr>
          <p:cNvSpPr>
            <a:spLocks noGrp="1"/>
          </p:cNvSpPr>
          <p:nvPr>
            <p:ph type="pic" sz="quarter" idx="10" hasCustomPrompt="1"/>
          </p:nvPr>
        </p:nvSpPr>
        <p:spPr>
          <a:xfrm>
            <a:off x="0" y="0"/>
            <a:ext cx="4327525" cy="6858000"/>
          </a:xfrm>
        </p:spPr>
        <p:txBody>
          <a:bodyPr/>
          <a:lstStyle>
            <a:lvl1pPr marL="0" indent="0">
              <a:buNone/>
              <a:defRPr/>
            </a:lvl1pPr>
          </a:lstStyle>
          <a:p>
            <a:r>
              <a:rPr lang="en-US" dirty="0"/>
              <a:t>Picture picture picture picture</a:t>
            </a:r>
          </a:p>
        </p:txBody>
      </p:sp>
    </p:spTree>
    <p:extLst>
      <p:ext uri="{BB962C8B-B14F-4D97-AF65-F5344CB8AC3E}">
        <p14:creationId xmlns:p14="http://schemas.microsoft.com/office/powerpoint/2010/main" val="36047234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headers">
    <p:bg>
      <p:bgPr>
        <a:solidFill>
          <a:schemeClr val="bg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7341668-EF7A-451D-8414-C01C448148DD}"/>
              </a:ext>
            </a:extLst>
          </p:cNvPr>
          <p:cNvSpPr/>
          <p:nvPr/>
        </p:nvSpPr>
        <p:spPr>
          <a:xfrm>
            <a:off x="1" y="0"/>
            <a:ext cx="4338319" cy="6858000"/>
          </a:xfrm>
          <a:prstGeom prst="roundRect">
            <a:avLst>
              <a:gd name="adj" fmla="val 0"/>
            </a:avLst>
          </a:prstGeom>
          <a:solidFill>
            <a:schemeClr val="bg2">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panose="02000000000000000000" pitchFamily="2" charset="0"/>
            </a:endParaRPr>
          </a:p>
        </p:txBody>
      </p:sp>
      <p:sp>
        <p:nvSpPr>
          <p:cNvPr id="7" name="Picture Placeholder 4">
            <a:extLst>
              <a:ext uri="{FF2B5EF4-FFF2-40B4-BE49-F238E27FC236}">
                <a16:creationId xmlns:a16="http://schemas.microsoft.com/office/drawing/2014/main" id="{ACA00B68-4737-5F41-BC02-26C44F3A19C4}"/>
              </a:ext>
            </a:extLst>
          </p:cNvPr>
          <p:cNvSpPr>
            <a:spLocks noGrp="1"/>
          </p:cNvSpPr>
          <p:nvPr>
            <p:ph type="pic" sz="quarter" idx="10" hasCustomPrompt="1"/>
          </p:nvPr>
        </p:nvSpPr>
        <p:spPr>
          <a:xfrm>
            <a:off x="0" y="0"/>
            <a:ext cx="4327525" cy="6858000"/>
          </a:xfrm>
        </p:spPr>
        <p:txBody>
          <a:bodyPr/>
          <a:lstStyle>
            <a:lvl1pPr marL="0" indent="0">
              <a:buNone/>
              <a:defRPr/>
            </a:lvl1pPr>
          </a:lstStyle>
          <a:p>
            <a:r>
              <a:rPr lang="en-US" dirty="0"/>
              <a:t>Picture picture picture picture</a:t>
            </a:r>
          </a:p>
        </p:txBody>
      </p:sp>
      <p:sp>
        <p:nvSpPr>
          <p:cNvPr id="5" name="Content Placeholder 4">
            <a:extLst>
              <a:ext uri="{FF2B5EF4-FFF2-40B4-BE49-F238E27FC236}">
                <a16:creationId xmlns:a16="http://schemas.microsoft.com/office/drawing/2014/main" id="{E58DBD32-7ED6-754B-8C3D-335EB409CFA5}"/>
              </a:ext>
            </a:extLst>
          </p:cNvPr>
          <p:cNvSpPr>
            <a:spLocks noGrp="1"/>
          </p:cNvSpPr>
          <p:nvPr>
            <p:ph sz="quarter" idx="11"/>
          </p:nvPr>
        </p:nvSpPr>
        <p:spPr>
          <a:xfrm>
            <a:off x="4973638" y="606425"/>
            <a:ext cx="6800850" cy="5599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67099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reaker page">
    <p:bg>
      <p:bgPr>
        <a:solidFill>
          <a:srgbClr val="CC0000"/>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81100" y="596900"/>
            <a:ext cx="9753600" cy="4965699"/>
          </a:xfrm>
        </p:spPr>
        <p:txBody>
          <a:bodyPr anchor="ctr"/>
          <a:lstStyle>
            <a:lvl1pPr algn="ctr">
              <a:lnSpc>
                <a:spcPct val="120000"/>
              </a:lnSpc>
              <a:defRPr sz="6000">
                <a:solidFill>
                  <a:schemeClr val="bg1"/>
                </a:solidFill>
              </a:defRPr>
            </a:lvl1pPr>
          </a:lstStyle>
          <a:p>
            <a:r>
              <a:rPr lang="en-US" dirty="0"/>
              <a:t>This is a breaker page, it can be used to split topics</a:t>
            </a:r>
          </a:p>
        </p:txBody>
      </p:sp>
      <p:pic>
        <p:nvPicPr>
          <p:cNvPr id="5" name="Picture 4">
            <a:extLst>
              <a:ext uri="{FF2B5EF4-FFF2-40B4-BE49-F238E27FC236}">
                <a16:creationId xmlns:a16="http://schemas.microsoft.com/office/drawing/2014/main" id="{44C170D5-FABC-45DA-8EAD-E8676169EB5D}"/>
              </a:ext>
            </a:extLst>
          </p:cNvPr>
          <p:cNvPicPr>
            <a:picLocks noChangeAspect="1"/>
          </p:cNvPicPr>
          <p:nvPr/>
        </p:nvPicPr>
        <p:blipFill>
          <a:blip r:embed="rId2"/>
          <a:stretch>
            <a:fillRect/>
          </a:stretch>
        </p:blipFill>
        <p:spPr>
          <a:xfrm>
            <a:off x="8957732" y="5642111"/>
            <a:ext cx="2662766" cy="635931"/>
          </a:xfrm>
          <a:prstGeom prst="rect">
            <a:avLst/>
          </a:prstGeom>
        </p:spPr>
      </p:pic>
    </p:spTree>
    <p:extLst>
      <p:ext uri="{BB962C8B-B14F-4D97-AF65-F5344CB8AC3E}">
        <p14:creationId xmlns:p14="http://schemas.microsoft.com/office/powerpoint/2010/main" val="12893981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rge quo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181100" y="952500"/>
            <a:ext cx="9753600" cy="3404347"/>
          </a:xfrm>
        </p:spPr>
        <p:txBody>
          <a:bodyPr anchor="t">
            <a:normAutofit/>
          </a:bodyPr>
          <a:lstStyle>
            <a:lvl1pPr algn="ctr">
              <a:lnSpc>
                <a:spcPct val="100000"/>
              </a:lnSpc>
              <a:defRPr sz="4800" b="0" i="0" baseline="0">
                <a:solidFill>
                  <a:srgbClr val="292929"/>
                </a:solidFill>
                <a:latin typeface="Roboto Regular"/>
                <a:cs typeface="Roboto Regular"/>
              </a:defRPr>
            </a:lvl1pPr>
          </a:lstStyle>
          <a:p>
            <a:r>
              <a:rPr lang="en-US" dirty="0"/>
              <a:t>“A very wise and interesting quote from someone great can go in this text box.”</a:t>
            </a:r>
          </a:p>
        </p:txBody>
      </p:sp>
      <p:sp>
        <p:nvSpPr>
          <p:cNvPr id="5" name="Subtitle 2"/>
          <p:cNvSpPr>
            <a:spLocks noGrp="1"/>
          </p:cNvSpPr>
          <p:nvPr>
            <p:ph type="subTitle" idx="1" hasCustomPrompt="1"/>
          </p:nvPr>
        </p:nvSpPr>
        <p:spPr>
          <a:xfrm>
            <a:off x="1149350" y="4596870"/>
            <a:ext cx="9817100" cy="881062"/>
          </a:xfrm>
        </p:spPr>
        <p:txBody>
          <a:bodyPr/>
          <a:lstStyle>
            <a:lvl1pPr marL="0" indent="0" algn="ctr">
              <a:buNone/>
              <a:defRPr sz="3200" b="0" i="0" baseline="0">
                <a:solidFill>
                  <a:srgbClr val="191919"/>
                </a:solidFill>
                <a:latin typeface="Roboto Bold"/>
                <a:cs typeface="Roboto Bold"/>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Pete Woodhouse</a:t>
            </a:r>
          </a:p>
        </p:txBody>
      </p:sp>
    </p:spTree>
    <p:extLst>
      <p:ext uri="{BB962C8B-B14F-4D97-AF65-F5344CB8AC3E}">
        <p14:creationId xmlns:p14="http://schemas.microsoft.com/office/powerpoint/2010/main" val="25768734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hree items">
    <p:spTree>
      <p:nvGrpSpPr>
        <p:cNvPr id="1" name=""/>
        <p:cNvGrpSpPr/>
        <p:nvPr/>
      </p:nvGrpSpPr>
      <p:grpSpPr>
        <a:xfrm>
          <a:off x="0" y="0"/>
          <a:ext cx="0" cy="0"/>
          <a:chOff x="0" y="0"/>
          <a:chExt cx="0" cy="0"/>
        </a:xfrm>
      </p:grpSpPr>
      <p:sp>
        <p:nvSpPr>
          <p:cNvPr id="2" name="Title 1"/>
          <p:cNvSpPr>
            <a:spLocks noGrp="1"/>
          </p:cNvSpPr>
          <p:nvPr>
            <p:ph type="title"/>
          </p:nvPr>
        </p:nvSpPr>
        <p:spPr>
          <a:xfrm>
            <a:off x="838199" y="469231"/>
            <a:ext cx="10562723" cy="1054769"/>
          </a:xfrm>
        </p:spPr>
        <p:txBody>
          <a:bodyPr/>
          <a:lstStyle>
            <a:lvl1pPr algn="l">
              <a:defRPr lang="en-US" dirty="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692B8DB2-1091-1A4E-9A4C-67B232668221}"/>
              </a:ext>
            </a:extLst>
          </p:cNvPr>
          <p:cNvSpPr>
            <a:spLocks noGrp="1"/>
          </p:cNvSpPr>
          <p:nvPr>
            <p:ph type="body" sz="quarter" idx="12"/>
          </p:nvPr>
        </p:nvSpPr>
        <p:spPr>
          <a:xfrm>
            <a:off x="2070102" y="1790700"/>
            <a:ext cx="9330820" cy="1139075"/>
          </a:xfrm>
        </p:spPr>
        <p:txBody>
          <a:bodyPr anchor="t">
            <a:normAutofit/>
          </a:bodyPr>
          <a:lstStyle>
            <a:lvl1pPr marL="0" indent="0">
              <a:buNone/>
              <a:defRPr lang="en-US" dirty="0">
                <a:solidFill>
                  <a:schemeClr val="tx1">
                    <a:lumMod val="85000"/>
                    <a:lumOff val="15000"/>
                  </a:schemeClr>
                </a:solidFill>
              </a:defRPr>
            </a:lvl1pPr>
          </a:lstStyle>
          <a:p>
            <a:pPr lvl="0"/>
            <a:r>
              <a:rPr lang="en-US"/>
              <a:t>Click to edit Master text styles</a:t>
            </a:r>
          </a:p>
        </p:txBody>
      </p:sp>
      <p:sp>
        <p:nvSpPr>
          <p:cNvPr id="11" name="Text Placeholder 3">
            <a:extLst>
              <a:ext uri="{FF2B5EF4-FFF2-40B4-BE49-F238E27FC236}">
                <a16:creationId xmlns:a16="http://schemas.microsoft.com/office/drawing/2014/main" id="{550BD79D-F3B6-F046-9E40-7F725CD0DF65}"/>
              </a:ext>
            </a:extLst>
          </p:cNvPr>
          <p:cNvSpPr>
            <a:spLocks noGrp="1"/>
          </p:cNvSpPr>
          <p:nvPr>
            <p:ph type="body" sz="quarter" idx="13"/>
          </p:nvPr>
        </p:nvSpPr>
        <p:spPr>
          <a:xfrm>
            <a:off x="2070101" y="3089791"/>
            <a:ext cx="9330820" cy="1139075"/>
          </a:xfrm>
        </p:spPr>
        <p:txBody>
          <a:bodyPr anchor="t">
            <a:normAutofit/>
          </a:bodyPr>
          <a:lstStyle>
            <a:lvl1pPr marL="0" indent="0">
              <a:buNone/>
              <a:defRPr lang="en-US" dirty="0">
                <a:solidFill>
                  <a:schemeClr val="tx1">
                    <a:lumMod val="85000"/>
                    <a:lumOff val="15000"/>
                  </a:schemeClr>
                </a:solidFill>
              </a:defRPr>
            </a:lvl1pPr>
          </a:lstStyle>
          <a:p>
            <a:pPr lvl="0"/>
            <a:r>
              <a:rPr lang="en-US"/>
              <a:t>Click to edit Master text styles</a:t>
            </a:r>
          </a:p>
        </p:txBody>
      </p:sp>
      <p:sp>
        <p:nvSpPr>
          <p:cNvPr id="12" name="Text Placeholder 3">
            <a:extLst>
              <a:ext uri="{FF2B5EF4-FFF2-40B4-BE49-F238E27FC236}">
                <a16:creationId xmlns:a16="http://schemas.microsoft.com/office/drawing/2014/main" id="{9C34CA0C-207C-EA4C-A82F-CCE1EF8AB9E3}"/>
              </a:ext>
            </a:extLst>
          </p:cNvPr>
          <p:cNvSpPr>
            <a:spLocks noGrp="1"/>
          </p:cNvSpPr>
          <p:nvPr>
            <p:ph type="body" sz="quarter" idx="14"/>
          </p:nvPr>
        </p:nvSpPr>
        <p:spPr>
          <a:xfrm>
            <a:off x="2070100" y="4372261"/>
            <a:ext cx="9330820" cy="1139075"/>
          </a:xfrm>
        </p:spPr>
        <p:txBody>
          <a:bodyPr anchor="t">
            <a:normAutofit/>
          </a:bodyPr>
          <a:lstStyle>
            <a:lvl1pPr marL="0" indent="0">
              <a:buNone/>
              <a:defRPr lang="en-US" dirty="0">
                <a:solidFill>
                  <a:schemeClr val="tx1">
                    <a:lumMod val="85000"/>
                    <a:lumOff val="15000"/>
                  </a:schemeClr>
                </a:solidFill>
              </a:defRPr>
            </a:lvl1pPr>
          </a:lstStyle>
          <a:p>
            <a:pPr lvl="0"/>
            <a:r>
              <a:rPr lang="en-US"/>
              <a:t>Click to edit Master text styles</a:t>
            </a:r>
          </a:p>
        </p:txBody>
      </p:sp>
      <p:pic>
        <p:nvPicPr>
          <p:cNvPr id="6" name="Picture 5">
            <a:extLst>
              <a:ext uri="{FF2B5EF4-FFF2-40B4-BE49-F238E27FC236}">
                <a16:creationId xmlns:a16="http://schemas.microsoft.com/office/drawing/2014/main" id="{8F4E03C3-6218-4AF1-A960-772863BCEB7B}"/>
              </a:ext>
            </a:extLst>
          </p:cNvPr>
          <p:cNvPicPr>
            <a:picLocks noChangeAspect="1"/>
          </p:cNvPicPr>
          <p:nvPr/>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3065203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a:xfrm>
            <a:off x="838199" y="469231"/>
            <a:ext cx="10562723" cy="1054769"/>
          </a:xfrm>
        </p:spPr>
        <p:txBody>
          <a:bodyPr/>
          <a:lstStyle>
            <a:lvl1pPr algn="l">
              <a:defRPr lang="en-US" dirty="0"/>
            </a:lvl1pPr>
          </a:lstStyle>
          <a:p>
            <a:r>
              <a:rPr lang="en-US"/>
              <a:t>Click to edit Master title style</a:t>
            </a:r>
            <a:endParaRPr lang="en-US" dirty="0"/>
          </a:p>
        </p:txBody>
      </p:sp>
      <p:sp>
        <p:nvSpPr>
          <p:cNvPr id="21" name="Text Placeholder 19"/>
          <p:cNvSpPr>
            <a:spLocks noGrp="1"/>
          </p:cNvSpPr>
          <p:nvPr>
            <p:ph type="body" sz="quarter" idx="11"/>
          </p:nvPr>
        </p:nvSpPr>
        <p:spPr>
          <a:xfrm>
            <a:off x="845427" y="2495017"/>
            <a:ext cx="2846387" cy="1093788"/>
          </a:xfrm>
        </p:spPr>
        <p:txBody>
          <a:bodyPr>
            <a:normAutofit/>
          </a:bodyPr>
          <a:lstStyle>
            <a:lvl1pPr marL="0" indent="0" algn="ctr">
              <a:lnSpc>
                <a:spcPct val="100000"/>
              </a:lnSpc>
              <a:buNone/>
              <a:defRPr lang="en-US" sz="2400" kern="1200" dirty="0">
                <a:solidFill>
                  <a:schemeClr val="tx1">
                    <a:lumMod val="75000"/>
                    <a:lumOff val="25000"/>
                  </a:schemeClr>
                </a:solidFill>
                <a:latin typeface="Roboto Regular"/>
                <a:ea typeface="Roboto Regular"/>
                <a:cs typeface="Roboto Regular"/>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2" name="Text Placeholder 19"/>
          <p:cNvSpPr>
            <a:spLocks noGrp="1"/>
          </p:cNvSpPr>
          <p:nvPr>
            <p:ph type="body" sz="quarter" idx="12"/>
          </p:nvPr>
        </p:nvSpPr>
        <p:spPr>
          <a:xfrm>
            <a:off x="4777257" y="2495017"/>
            <a:ext cx="2846387" cy="1093788"/>
          </a:xfrm>
        </p:spPr>
        <p:txBody>
          <a:bodyPr>
            <a:normAutofit/>
          </a:bodyPr>
          <a:lstStyle>
            <a:lvl1pPr marL="0" indent="0" algn="ctr">
              <a:lnSpc>
                <a:spcPct val="100000"/>
              </a:lnSpc>
              <a:buNone/>
              <a:defRPr lang="en-US" sz="2400" b="0" i="0" kern="1200" dirty="0">
                <a:solidFill>
                  <a:schemeClr val="tx1">
                    <a:lumMod val="75000"/>
                    <a:lumOff val="25000"/>
                  </a:schemeClr>
                </a:solidFill>
                <a:latin typeface="Roboto Regular"/>
                <a:ea typeface="Roboto Regular"/>
                <a:cs typeface="Roboto Regular"/>
              </a:defRPr>
            </a:lvl1pPr>
            <a:lvl2pPr marL="457189" indent="0">
              <a:buNone/>
              <a:defRPr/>
            </a:lvl2pPr>
            <a:lvl3pPr marL="914377" indent="0">
              <a:buNone/>
              <a:defRPr/>
            </a:lvl3pPr>
            <a:lvl4pPr marL="1371566" indent="0">
              <a:buNone/>
              <a:defRPr/>
            </a:lvl4pPr>
            <a:lvl5pPr marL="1828754"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3" name="Text Placeholder 19"/>
          <p:cNvSpPr>
            <a:spLocks noGrp="1"/>
          </p:cNvSpPr>
          <p:nvPr>
            <p:ph type="body" sz="quarter" idx="13" hasCustomPrompt="1"/>
          </p:nvPr>
        </p:nvSpPr>
        <p:spPr>
          <a:xfrm>
            <a:off x="8554536" y="2495017"/>
            <a:ext cx="2846387" cy="1093788"/>
          </a:xfrm>
        </p:spPr>
        <p:txBody>
          <a:bodyPr>
            <a:normAutofit/>
          </a:bodyPr>
          <a:lstStyle>
            <a:lvl1pPr marL="0" indent="0" algn="ctr">
              <a:lnSpc>
                <a:spcPct val="100000"/>
              </a:lnSpc>
              <a:buNone/>
              <a:defRPr lang="en-US" sz="2400" b="0" i="0" kern="1200" dirty="0">
                <a:solidFill>
                  <a:schemeClr val="tx1">
                    <a:lumMod val="75000"/>
                    <a:lumOff val="25000"/>
                  </a:schemeClr>
                </a:solidFill>
                <a:latin typeface="Roboto Regular"/>
                <a:ea typeface="Roboto Regular"/>
                <a:cs typeface="Roboto Regular"/>
              </a:defRPr>
            </a:lvl1pPr>
            <a:lvl2pPr marL="457189" indent="0">
              <a:buNone/>
              <a:defRPr/>
            </a:lvl2pPr>
            <a:lvl3pPr marL="914377" indent="0">
              <a:buNone/>
              <a:defRPr/>
            </a:lvl3pPr>
            <a:lvl4pPr marL="1371566" indent="0">
              <a:buNone/>
              <a:defRPr/>
            </a:lvl4pPr>
            <a:lvl5pPr marL="1828754"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dirty="0"/>
              <a:t>Click to edit Master text styles</a:t>
            </a:r>
          </a:p>
        </p:txBody>
      </p:sp>
      <p:sp>
        <p:nvSpPr>
          <p:cNvPr id="27" name="Text Placeholder 19"/>
          <p:cNvSpPr>
            <a:spLocks noGrp="1"/>
          </p:cNvSpPr>
          <p:nvPr>
            <p:ph type="body" sz="quarter" idx="14"/>
          </p:nvPr>
        </p:nvSpPr>
        <p:spPr>
          <a:xfrm>
            <a:off x="845427" y="4648829"/>
            <a:ext cx="2846387" cy="830997"/>
          </a:xfrm>
        </p:spPr>
        <p:txBody>
          <a:bodyPr>
            <a:spAutoFit/>
          </a:bodyPr>
          <a:lstStyle>
            <a:lvl1pPr marL="0" indent="0" algn="ctr">
              <a:lnSpc>
                <a:spcPct val="100000"/>
              </a:lnSpc>
              <a:buNone/>
              <a:defRPr lang="en-US" sz="2400" b="0" i="0" kern="1200" dirty="0">
                <a:solidFill>
                  <a:schemeClr val="tx1">
                    <a:lumMod val="75000"/>
                    <a:lumOff val="25000"/>
                  </a:schemeClr>
                </a:solidFill>
                <a:latin typeface="Roboto Regular"/>
                <a:ea typeface="Roboto Regular"/>
                <a:cs typeface="Roboto Regular"/>
              </a:defRPr>
            </a:lvl1pPr>
            <a:lvl2pPr marL="457189" indent="0">
              <a:buNone/>
              <a:defRPr/>
            </a:lvl2pPr>
            <a:lvl3pPr marL="914377" indent="0">
              <a:buNone/>
              <a:defRPr/>
            </a:lvl3pPr>
            <a:lvl4pPr marL="1371566" indent="0">
              <a:buNone/>
              <a:defRPr/>
            </a:lvl4pPr>
            <a:lvl5pPr marL="1828754"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8" name="Text Placeholder 19"/>
          <p:cNvSpPr>
            <a:spLocks noGrp="1"/>
          </p:cNvSpPr>
          <p:nvPr>
            <p:ph type="body" sz="quarter" idx="15"/>
          </p:nvPr>
        </p:nvSpPr>
        <p:spPr>
          <a:xfrm>
            <a:off x="4777257" y="4648829"/>
            <a:ext cx="2846387" cy="830997"/>
          </a:xfrm>
        </p:spPr>
        <p:txBody>
          <a:bodyPr>
            <a:spAutoFit/>
          </a:bodyPr>
          <a:lstStyle>
            <a:lvl1pPr marL="0" indent="0" algn="ctr">
              <a:lnSpc>
                <a:spcPct val="100000"/>
              </a:lnSpc>
              <a:buNone/>
              <a:defRPr lang="en-US" sz="2400" b="0" i="0" kern="1200" dirty="0">
                <a:solidFill>
                  <a:schemeClr val="tx1">
                    <a:lumMod val="75000"/>
                    <a:lumOff val="25000"/>
                  </a:schemeClr>
                </a:solidFill>
                <a:latin typeface="Roboto Regular"/>
                <a:ea typeface="Roboto Regular"/>
                <a:cs typeface="Roboto Regular"/>
              </a:defRPr>
            </a:lvl1pPr>
            <a:lvl2pPr marL="457189" indent="0">
              <a:buNone/>
              <a:defRPr/>
            </a:lvl2pPr>
            <a:lvl3pPr marL="914377" indent="0">
              <a:buNone/>
              <a:defRPr/>
            </a:lvl3pPr>
            <a:lvl4pPr marL="1371566" indent="0">
              <a:buNone/>
              <a:defRPr/>
            </a:lvl4pPr>
            <a:lvl5pPr marL="1828754"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9" name="Text Placeholder 19"/>
          <p:cNvSpPr>
            <a:spLocks noGrp="1"/>
          </p:cNvSpPr>
          <p:nvPr>
            <p:ph type="body" sz="quarter" idx="16"/>
          </p:nvPr>
        </p:nvSpPr>
        <p:spPr>
          <a:xfrm>
            <a:off x="8554536" y="4648829"/>
            <a:ext cx="2846387" cy="830997"/>
          </a:xfrm>
        </p:spPr>
        <p:txBody>
          <a:bodyPr>
            <a:spAutoFit/>
          </a:bodyPr>
          <a:lstStyle>
            <a:lvl1pPr marL="0" indent="0" algn="ctr">
              <a:lnSpc>
                <a:spcPct val="100000"/>
              </a:lnSpc>
              <a:buNone/>
              <a:defRPr lang="en-US" sz="2400" b="0" i="0" kern="1200" dirty="0">
                <a:solidFill>
                  <a:schemeClr val="tx1">
                    <a:lumMod val="75000"/>
                    <a:lumOff val="25000"/>
                  </a:schemeClr>
                </a:solidFill>
                <a:latin typeface="Roboto Regular"/>
                <a:ea typeface="Roboto Regular"/>
                <a:cs typeface="Roboto Regular"/>
              </a:defRPr>
            </a:lvl1pPr>
            <a:lvl2pPr marL="457189" indent="0">
              <a:buNone/>
              <a:defRPr/>
            </a:lvl2pPr>
            <a:lvl3pPr marL="914377" indent="0">
              <a:buNone/>
              <a:defRPr/>
            </a:lvl3pPr>
            <a:lvl4pPr marL="1371566" indent="0">
              <a:buNone/>
              <a:defRPr/>
            </a:lvl4pPr>
            <a:lvl5pPr marL="1828754"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pic>
        <p:nvPicPr>
          <p:cNvPr id="9" name="Picture 8"/>
          <p:cNvPicPr>
            <a:picLocks noChangeAspect="1"/>
          </p:cNvPicPr>
          <p:nvPr/>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329363549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ix Points No Title">
    <p:spTree>
      <p:nvGrpSpPr>
        <p:cNvPr id="1" name=""/>
        <p:cNvGrpSpPr/>
        <p:nvPr/>
      </p:nvGrpSpPr>
      <p:grpSpPr>
        <a:xfrm>
          <a:off x="0" y="0"/>
          <a:ext cx="0" cy="0"/>
          <a:chOff x="0" y="0"/>
          <a:chExt cx="0" cy="0"/>
        </a:xfrm>
      </p:grpSpPr>
      <p:sp>
        <p:nvSpPr>
          <p:cNvPr id="21" name="Text Placeholder 19"/>
          <p:cNvSpPr>
            <a:spLocks noGrp="1"/>
          </p:cNvSpPr>
          <p:nvPr>
            <p:ph type="body" sz="quarter" idx="11"/>
          </p:nvPr>
        </p:nvSpPr>
        <p:spPr>
          <a:xfrm>
            <a:off x="845427" y="1997715"/>
            <a:ext cx="2846387" cy="1093788"/>
          </a:xfrm>
        </p:spPr>
        <p:txBody>
          <a:bodyPr>
            <a:normAutofit/>
          </a:bodyPr>
          <a:lstStyle>
            <a:lvl1pPr marL="0" indent="0" algn="ctr">
              <a:lnSpc>
                <a:spcPct val="100000"/>
              </a:lnSpc>
              <a:buNone/>
              <a:defRPr lang="en-US" sz="2400" b="0" i="0" kern="1200" dirty="0">
                <a:solidFill>
                  <a:schemeClr val="tx1">
                    <a:lumMod val="75000"/>
                    <a:lumOff val="25000"/>
                  </a:schemeClr>
                </a:solidFill>
                <a:latin typeface="Roboto Bold"/>
                <a:ea typeface="Roboto Bold"/>
                <a:cs typeface="Roboto Bold"/>
              </a:defRPr>
            </a:lvl1pPr>
            <a:lvl2pPr marL="457189" indent="0">
              <a:buNone/>
              <a:defRPr/>
            </a:lvl2pPr>
            <a:lvl3pPr marL="914377" indent="0">
              <a:buNone/>
              <a:defRPr/>
            </a:lvl3pPr>
            <a:lvl4pPr marL="1371566" indent="0">
              <a:buNone/>
              <a:defRPr/>
            </a:lvl4pPr>
            <a:lvl5pPr marL="1828754"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2" name="Text Placeholder 19"/>
          <p:cNvSpPr>
            <a:spLocks noGrp="1"/>
          </p:cNvSpPr>
          <p:nvPr>
            <p:ph type="body" sz="quarter" idx="12"/>
          </p:nvPr>
        </p:nvSpPr>
        <p:spPr>
          <a:xfrm>
            <a:off x="4777257" y="1997715"/>
            <a:ext cx="2846387" cy="1093788"/>
          </a:xfrm>
        </p:spPr>
        <p:txBody>
          <a:bodyPr>
            <a:normAutofit/>
          </a:bodyPr>
          <a:lstStyle>
            <a:lvl1pPr marL="0" indent="0" algn="ctr">
              <a:lnSpc>
                <a:spcPct val="100000"/>
              </a:lnSpc>
              <a:buNone/>
              <a:defRPr lang="en-US" sz="2400" b="0" i="0" kern="1200" dirty="0">
                <a:solidFill>
                  <a:schemeClr val="tx1">
                    <a:lumMod val="75000"/>
                    <a:lumOff val="25000"/>
                  </a:schemeClr>
                </a:solidFill>
                <a:latin typeface="Roboto Bold"/>
                <a:ea typeface="Roboto Bold"/>
                <a:cs typeface="Roboto Bold"/>
              </a:defRPr>
            </a:lvl1pPr>
            <a:lvl2pPr marL="457189" indent="0">
              <a:buNone/>
              <a:defRPr/>
            </a:lvl2pPr>
            <a:lvl3pPr marL="914377" indent="0">
              <a:buNone/>
              <a:defRPr/>
            </a:lvl3pPr>
            <a:lvl4pPr marL="1371566" indent="0">
              <a:buNone/>
              <a:defRPr/>
            </a:lvl4pPr>
            <a:lvl5pPr marL="1828754"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3" name="Text Placeholder 19"/>
          <p:cNvSpPr>
            <a:spLocks noGrp="1"/>
          </p:cNvSpPr>
          <p:nvPr>
            <p:ph type="body" sz="quarter" idx="13" hasCustomPrompt="1"/>
          </p:nvPr>
        </p:nvSpPr>
        <p:spPr>
          <a:xfrm>
            <a:off x="8554536" y="1997715"/>
            <a:ext cx="2846387" cy="1093788"/>
          </a:xfrm>
        </p:spPr>
        <p:txBody>
          <a:bodyPr>
            <a:normAutofit/>
          </a:bodyPr>
          <a:lstStyle>
            <a:lvl1pPr marL="0" indent="0" algn="ctr">
              <a:lnSpc>
                <a:spcPct val="100000"/>
              </a:lnSpc>
              <a:buNone/>
              <a:defRPr lang="en-US" sz="2400" b="0" i="0" kern="1200" dirty="0">
                <a:solidFill>
                  <a:schemeClr val="tx1">
                    <a:lumMod val="75000"/>
                    <a:lumOff val="25000"/>
                  </a:schemeClr>
                </a:solidFill>
                <a:latin typeface="Roboto Bold"/>
                <a:ea typeface="Roboto Bold"/>
                <a:cs typeface="Roboto Bold"/>
              </a:defRPr>
            </a:lvl1pPr>
            <a:lvl2pPr marL="457189" indent="0">
              <a:buNone/>
              <a:defRPr/>
            </a:lvl2pPr>
            <a:lvl3pPr marL="914377" indent="0">
              <a:buNone/>
              <a:defRPr/>
            </a:lvl3pPr>
            <a:lvl4pPr marL="1371566" indent="0">
              <a:buNone/>
              <a:defRPr/>
            </a:lvl4pPr>
            <a:lvl5pPr marL="1828754"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dirty="0"/>
              <a:t>Click to edit Master text styles</a:t>
            </a:r>
          </a:p>
        </p:txBody>
      </p:sp>
      <p:sp>
        <p:nvSpPr>
          <p:cNvPr id="27" name="Text Placeholder 19"/>
          <p:cNvSpPr>
            <a:spLocks noGrp="1"/>
          </p:cNvSpPr>
          <p:nvPr>
            <p:ph type="body" sz="quarter" idx="14"/>
          </p:nvPr>
        </p:nvSpPr>
        <p:spPr>
          <a:xfrm>
            <a:off x="845427" y="4714949"/>
            <a:ext cx="2846387" cy="830997"/>
          </a:xfrm>
        </p:spPr>
        <p:txBody>
          <a:bodyPr>
            <a:spAutoFit/>
          </a:bodyPr>
          <a:lstStyle>
            <a:lvl1pPr marL="0" indent="0" algn="ctr">
              <a:lnSpc>
                <a:spcPct val="100000"/>
              </a:lnSpc>
              <a:buNone/>
              <a:defRPr lang="en-US" sz="2400" b="0" i="0" kern="1200" dirty="0">
                <a:solidFill>
                  <a:schemeClr val="tx1">
                    <a:lumMod val="75000"/>
                    <a:lumOff val="25000"/>
                  </a:schemeClr>
                </a:solidFill>
                <a:latin typeface="Roboto Bold"/>
                <a:ea typeface="Roboto Bold"/>
                <a:cs typeface="Roboto Bold"/>
              </a:defRPr>
            </a:lvl1pPr>
            <a:lvl2pPr marL="457189" indent="0">
              <a:buNone/>
              <a:defRPr/>
            </a:lvl2pPr>
            <a:lvl3pPr marL="914377" indent="0">
              <a:buNone/>
              <a:defRPr/>
            </a:lvl3pPr>
            <a:lvl4pPr marL="1371566" indent="0">
              <a:buNone/>
              <a:defRPr/>
            </a:lvl4pPr>
            <a:lvl5pPr marL="1828754"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8" name="Text Placeholder 19"/>
          <p:cNvSpPr>
            <a:spLocks noGrp="1"/>
          </p:cNvSpPr>
          <p:nvPr>
            <p:ph type="body" sz="quarter" idx="15"/>
          </p:nvPr>
        </p:nvSpPr>
        <p:spPr>
          <a:xfrm>
            <a:off x="4777257" y="4714949"/>
            <a:ext cx="2846387" cy="830997"/>
          </a:xfrm>
        </p:spPr>
        <p:txBody>
          <a:bodyPr>
            <a:spAutoFit/>
          </a:bodyPr>
          <a:lstStyle>
            <a:lvl1pPr marL="0" indent="0" algn="ctr">
              <a:lnSpc>
                <a:spcPct val="100000"/>
              </a:lnSpc>
              <a:buNone/>
              <a:defRPr lang="en-US" sz="2400" b="0" i="0" kern="1200" dirty="0">
                <a:solidFill>
                  <a:schemeClr val="tx1">
                    <a:lumMod val="75000"/>
                    <a:lumOff val="25000"/>
                  </a:schemeClr>
                </a:solidFill>
                <a:latin typeface="Roboto Bold"/>
                <a:ea typeface="Roboto Bold"/>
                <a:cs typeface="Roboto Bold"/>
              </a:defRPr>
            </a:lvl1pPr>
            <a:lvl2pPr marL="457189" indent="0">
              <a:buNone/>
              <a:defRPr/>
            </a:lvl2pPr>
            <a:lvl3pPr marL="914377" indent="0">
              <a:buNone/>
              <a:defRPr/>
            </a:lvl3pPr>
            <a:lvl4pPr marL="1371566" indent="0">
              <a:buNone/>
              <a:defRPr/>
            </a:lvl4pPr>
            <a:lvl5pPr marL="1828754"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9" name="Text Placeholder 19"/>
          <p:cNvSpPr>
            <a:spLocks noGrp="1"/>
          </p:cNvSpPr>
          <p:nvPr>
            <p:ph type="body" sz="quarter" idx="16"/>
          </p:nvPr>
        </p:nvSpPr>
        <p:spPr>
          <a:xfrm>
            <a:off x="8554536" y="4714949"/>
            <a:ext cx="2846387" cy="830997"/>
          </a:xfrm>
        </p:spPr>
        <p:txBody>
          <a:bodyPr>
            <a:spAutoFit/>
          </a:bodyPr>
          <a:lstStyle>
            <a:lvl1pPr marL="0" indent="0" algn="ctr">
              <a:lnSpc>
                <a:spcPct val="100000"/>
              </a:lnSpc>
              <a:buNone/>
              <a:defRPr lang="en-US" sz="2400" b="0" i="0" kern="1200" dirty="0">
                <a:solidFill>
                  <a:schemeClr val="tx1">
                    <a:lumMod val="75000"/>
                    <a:lumOff val="25000"/>
                  </a:schemeClr>
                </a:solidFill>
                <a:latin typeface="Roboto Bold"/>
                <a:ea typeface="Roboto Bold"/>
                <a:cs typeface="Roboto Bold"/>
              </a:defRPr>
            </a:lvl1pPr>
            <a:lvl2pPr marL="457189" indent="0">
              <a:buNone/>
              <a:defRPr/>
            </a:lvl2pPr>
            <a:lvl3pPr marL="914377" indent="0">
              <a:buNone/>
              <a:defRPr/>
            </a:lvl3pPr>
            <a:lvl4pPr marL="1371566" indent="0">
              <a:buNone/>
              <a:defRPr/>
            </a:lvl4pPr>
            <a:lvl5pPr marL="1828754"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pic>
        <p:nvPicPr>
          <p:cNvPr id="8" name="Picture 7"/>
          <p:cNvPicPr>
            <a:picLocks noChangeAspect="1"/>
          </p:cNvPicPr>
          <p:nvPr/>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24090962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F3BBC-FFA1-42C3-8DCF-26F8B52E36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3755E1B-A10E-4B36-93B7-030413C95A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03E061-26D6-4D3C-9688-0B1A0EA4DB05}"/>
              </a:ext>
            </a:extLst>
          </p:cNvPr>
          <p:cNvSpPr>
            <a:spLocks noGrp="1"/>
          </p:cNvSpPr>
          <p:nvPr>
            <p:ph type="dt" sz="half" idx="10"/>
          </p:nvPr>
        </p:nvSpPr>
        <p:spPr/>
        <p:txBody>
          <a:bodyPr/>
          <a:lstStyle/>
          <a:p>
            <a:fld id="{77161629-C77F-4FDD-87F5-BC4821A51085}" type="datetimeFigureOut">
              <a:rPr lang="en-GB" smtClean="0"/>
              <a:t>23/10/2019</a:t>
            </a:fld>
            <a:endParaRPr lang="en-GB"/>
          </a:p>
        </p:txBody>
      </p:sp>
      <p:sp>
        <p:nvSpPr>
          <p:cNvPr id="5" name="Footer Placeholder 4">
            <a:extLst>
              <a:ext uri="{FF2B5EF4-FFF2-40B4-BE49-F238E27FC236}">
                <a16:creationId xmlns:a16="http://schemas.microsoft.com/office/drawing/2014/main" id="{FCE4808E-BE39-4B5D-81F3-CFFCEFA4C3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ACC88A-CC10-4CBE-969C-E8D76A534416}"/>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32414890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our Points">
    <p:spTree>
      <p:nvGrpSpPr>
        <p:cNvPr id="1" name=""/>
        <p:cNvGrpSpPr/>
        <p:nvPr/>
      </p:nvGrpSpPr>
      <p:grpSpPr>
        <a:xfrm>
          <a:off x="0" y="0"/>
          <a:ext cx="0" cy="0"/>
          <a:chOff x="0" y="0"/>
          <a:chExt cx="0" cy="0"/>
        </a:xfrm>
      </p:grpSpPr>
      <p:sp>
        <p:nvSpPr>
          <p:cNvPr id="2" name="Title 1"/>
          <p:cNvSpPr>
            <a:spLocks noGrp="1"/>
          </p:cNvSpPr>
          <p:nvPr>
            <p:ph type="title"/>
          </p:nvPr>
        </p:nvSpPr>
        <p:spPr>
          <a:xfrm>
            <a:off x="838199" y="469231"/>
            <a:ext cx="10562723" cy="1054769"/>
          </a:xfrm>
        </p:spPr>
        <p:txBody>
          <a:bodyPr/>
          <a:lstStyle>
            <a:lvl1pPr algn="l">
              <a:defRPr lang="en-US" dirty="0"/>
            </a:lvl1pPr>
          </a:lstStyle>
          <a:p>
            <a:r>
              <a:rPr lang="en-US"/>
              <a:t>Click to edit Master title style</a:t>
            </a:r>
            <a:endParaRPr lang="en-US" dirty="0"/>
          </a:p>
        </p:txBody>
      </p:sp>
      <p:sp>
        <p:nvSpPr>
          <p:cNvPr id="21" name="Text Placeholder 19"/>
          <p:cNvSpPr>
            <a:spLocks noGrp="1"/>
          </p:cNvSpPr>
          <p:nvPr>
            <p:ph type="body" sz="quarter" idx="11"/>
          </p:nvPr>
        </p:nvSpPr>
        <p:spPr>
          <a:xfrm>
            <a:off x="1750773" y="2893367"/>
            <a:ext cx="2846387" cy="1093788"/>
          </a:xfrm>
        </p:spPr>
        <p:txBody>
          <a:bodyPr>
            <a:normAutofit/>
          </a:bodyPr>
          <a:lstStyle>
            <a:lvl1pPr marL="0" indent="0" algn="ctr">
              <a:lnSpc>
                <a:spcPct val="100000"/>
              </a:lnSpc>
              <a:buNone/>
              <a:defRPr lang="en-US" sz="2400" b="0" i="0" kern="1200" dirty="0">
                <a:solidFill>
                  <a:schemeClr val="tx1">
                    <a:lumMod val="75000"/>
                    <a:lumOff val="25000"/>
                  </a:schemeClr>
                </a:solidFill>
                <a:latin typeface="Roboto Bold"/>
                <a:ea typeface="Roboto Bold"/>
                <a:cs typeface="Roboto Bold"/>
              </a:defRPr>
            </a:lvl1pPr>
            <a:lvl2pPr marL="457189" indent="0">
              <a:buNone/>
              <a:defRPr/>
            </a:lvl2pPr>
            <a:lvl3pPr marL="914377" indent="0">
              <a:buNone/>
              <a:defRPr/>
            </a:lvl3pPr>
            <a:lvl4pPr marL="1371566" indent="0">
              <a:buNone/>
              <a:defRPr/>
            </a:lvl4pPr>
            <a:lvl5pPr marL="1828754"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2" name="Text Placeholder 19"/>
          <p:cNvSpPr>
            <a:spLocks noGrp="1"/>
          </p:cNvSpPr>
          <p:nvPr>
            <p:ph type="body" sz="quarter" idx="12"/>
          </p:nvPr>
        </p:nvSpPr>
        <p:spPr>
          <a:xfrm>
            <a:off x="7438976" y="2893367"/>
            <a:ext cx="2846387" cy="1093788"/>
          </a:xfrm>
        </p:spPr>
        <p:txBody>
          <a:bodyPr>
            <a:normAutofit/>
          </a:bodyPr>
          <a:lstStyle>
            <a:lvl1pPr marL="0" indent="0" algn="ctr">
              <a:lnSpc>
                <a:spcPct val="100000"/>
              </a:lnSpc>
              <a:buNone/>
              <a:defRPr lang="en-US" sz="2400" b="0" i="0" kern="1200" dirty="0">
                <a:solidFill>
                  <a:schemeClr val="tx1">
                    <a:lumMod val="75000"/>
                    <a:lumOff val="25000"/>
                  </a:schemeClr>
                </a:solidFill>
                <a:latin typeface="Roboto Bold"/>
                <a:ea typeface="Roboto Bold"/>
                <a:cs typeface="Roboto Bold"/>
              </a:defRPr>
            </a:lvl1pPr>
            <a:lvl2pPr marL="457189" indent="0">
              <a:buNone/>
              <a:defRPr/>
            </a:lvl2pPr>
            <a:lvl3pPr marL="914377" indent="0">
              <a:buNone/>
              <a:defRPr/>
            </a:lvl3pPr>
            <a:lvl4pPr marL="1371566" indent="0">
              <a:buNone/>
              <a:defRPr/>
            </a:lvl4pPr>
            <a:lvl5pPr marL="1828754"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7" name="Text Placeholder 19"/>
          <p:cNvSpPr>
            <a:spLocks noGrp="1"/>
          </p:cNvSpPr>
          <p:nvPr>
            <p:ph type="body" sz="quarter" idx="14"/>
          </p:nvPr>
        </p:nvSpPr>
        <p:spPr>
          <a:xfrm>
            <a:off x="1750773" y="4852408"/>
            <a:ext cx="2846387" cy="1093788"/>
          </a:xfrm>
        </p:spPr>
        <p:txBody>
          <a:bodyPr>
            <a:normAutofit/>
          </a:bodyPr>
          <a:lstStyle>
            <a:lvl1pPr marL="0" indent="0" algn="ctr">
              <a:lnSpc>
                <a:spcPct val="100000"/>
              </a:lnSpc>
              <a:buNone/>
              <a:defRPr lang="en-US" sz="2400" b="0" i="0" kern="1200" dirty="0">
                <a:solidFill>
                  <a:schemeClr val="tx1">
                    <a:lumMod val="75000"/>
                    <a:lumOff val="25000"/>
                  </a:schemeClr>
                </a:solidFill>
                <a:latin typeface="Roboto Bold"/>
                <a:ea typeface="Roboto Bold"/>
                <a:cs typeface="Roboto Bold"/>
              </a:defRPr>
            </a:lvl1pPr>
            <a:lvl2pPr marL="457189" indent="0">
              <a:buNone/>
              <a:defRPr/>
            </a:lvl2pPr>
            <a:lvl3pPr marL="914377" indent="0">
              <a:buNone/>
              <a:defRPr/>
            </a:lvl3pPr>
            <a:lvl4pPr marL="1371566" indent="0">
              <a:buNone/>
              <a:defRPr/>
            </a:lvl4pPr>
            <a:lvl5pPr marL="1828754"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8" name="Text Placeholder 19"/>
          <p:cNvSpPr>
            <a:spLocks noGrp="1"/>
          </p:cNvSpPr>
          <p:nvPr>
            <p:ph type="body" sz="quarter" idx="15"/>
          </p:nvPr>
        </p:nvSpPr>
        <p:spPr>
          <a:xfrm>
            <a:off x="7438976" y="4852408"/>
            <a:ext cx="2846387" cy="1093788"/>
          </a:xfrm>
        </p:spPr>
        <p:txBody>
          <a:bodyPr>
            <a:normAutofit/>
          </a:bodyPr>
          <a:lstStyle>
            <a:lvl1pPr marL="0" indent="0" algn="ctr">
              <a:lnSpc>
                <a:spcPct val="100000"/>
              </a:lnSpc>
              <a:buNone/>
              <a:defRPr lang="en-US" sz="2400" b="0" i="0" kern="1200" dirty="0">
                <a:solidFill>
                  <a:schemeClr val="tx1">
                    <a:lumMod val="75000"/>
                    <a:lumOff val="25000"/>
                  </a:schemeClr>
                </a:solidFill>
                <a:latin typeface="Roboto Bold"/>
                <a:ea typeface="Roboto Bold"/>
                <a:cs typeface="Roboto Bold"/>
              </a:defRPr>
            </a:lvl1pPr>
            <a:lvl2pPr marL="457189" indent="0">
              <a:buNone/>
              <a:defRPr/>
            </a:lvl2pPr>
            <a:lvl3pPr marL="914377" indent="0">
              <a:buNone/>
              <a:defRPr/>
            </a:lvl3pPr>
            <a:lvl4pPr marL="1371566" indent="0">
              <a:buNone/>
              <a:defRPr/>
            </a:lvl4pPr>
            <a:lvl5pPr marL="1828754"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pic>
        <p:nvPicPr>
          <p:cNvPr id="7" name="Picture 6"/>
          <p:cNvPicPr>
            <a:picLocks noChangeAspect="1"/>
          </p:cNvPicPr>
          <p:nvPr/>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31433412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Four Points">
    <p:spTree>
      <p:nvGrpSpPr>
        <p:cNvPr id="1" name=""/>
        <p:cNvGrpSpPr/>
        <p:nvPr/>
      </p:nvGrpSpPr>
      <p:grpSpPr>
        <a:xfrm>
          <a:off x="0" y="0"/>
          <a:ext cx="0" cy="0"/>
          <a:chOff x="0" y="0"/>
          <a:chExt cx="0" cy="0"/>
        </a:xfrm>
      </p:grpSpPr>
      <p:sp>
        <p:nvSpPr>
          <p:cNvPr id="21" name="Text Placeholder 19"/>
          <p:cNvSpPr>
            <a:spLocks noGrp="1"/>
          </p:cNvSpPr>
          <p:nvPr>
            <p:ph type="body" sz="quarter" idx="11"/>
          </p:nvPr>
        </p:nvSpPr>
        <p:spPr>
          <a:xfrm>
            <a:off x="886691" y="2213577"/>
            <a:ext cx="4835236" cy="834623"/>
          </a:xfrm>
        </p:spPr>
        <p:txBody>
          <a:bodyPr>
            <a:normAutofit/>
          </a:bodyPr>
          <a:lstStyle>
            <a:lvl1pPr marL="0" indent="0" algn="ctr">
              <a:lnSpc>
                <a:spcPct val="100000"/>
              </a:lnSpc>
              <a:buNone/>
              <a:defRPr lang="en-US" sz="2800" b="0" i="0" kern="1200" dirty="0">
                <a:solidFill>
                  <a:schemeClr val="tx1">
                    <a:lumMod val="75000"/>
                    <a:lumOff val="25000"/>
                  </a:schemeClr>
                </a:solidFill>
                <a:latin typeface="Roboto Bold"/>
                <a:ea typeface="Roboto Bold"/>
                <a:cs typeface="Roboto Bold"/>
              </a:defRPr>
            </a:lvl1pPr>
            <a:lvl2pPr marL="457189" indent="0">
              <a:buNone/>
              <a:defRPr/>
            </a:lvl2pPr>
            <a:lvl3pPr marL="914377" indent="0">
              <a:buNone/>
              <a:defRPr/>
            </a:lvl3pPr>
            <a:lvl4pPr marL="1371566" indent="0">
              <a:buNone/>
              <a:defRPr/>
            </a:lvl4pPr>
            <a:lvl5pPr marL="1828754"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2" name="Text Placeholder 19"/>
          <p:cNvSpPr>
            <a:spLocks noGrp="1"/>
          </p:cNvSpPr>
          <p:nvPr>
            <p:ph type="body" sz="quarter" idx="12"/>
          </p:nvPr>
        </p:nvSpPr>
        <p:spPr>
          <a:xfrm>
            <a:off x="6574894" y="2213577"/>
            <a:ext cx="4835236" cy="834623"/>
          </a:xfrm>
        </p:spPr>
        <p:txBody>
          <a:bodyPr>
            <a:normAutofit/>
          </a:bodyPr>
          <a:lstStyle>
            <a:lvl1pPr marL="0" indent="0" algn="ctr">
              <a:lnSpc>
                <a:spcPct val="100000"/>
              </a:lnSpc>
              <a:buNone/>
              <a:defRPr lang="en-US" sz="2800" b="0" i="0" kern="1200" dirty="0">
                <a:solidFill>
                  <a:schemeClr val="tx1">
                    <a:lumMod val="75000"/>
                    <a:lumOff val="25000"/>
                  </a:schemeClr>
                </a:solidFill>
                <a:latin typeface="Roboto Bold"/>
                <a:ea typeface="Roboto Bold"/>
                <a:cs typeface="Roboto Bold"/>
              </a:defRPr>
            </a:lvl1pPr>
            <a:lvl2pPr marL="457189" indent="0">
              <a:buNone/>
              <a:defRPr/>
            </a:lvl2pPr>
            <a:lvl3pPr marL="914377" indent="0">
              <a:buNone/>
              <a:defRPr/>
            </a:lvl3pPr>
            <a:lvl4pPr marL="1371566" indent="0">
              <a:buNone/>
              <a:defRPr/>
            </a:lvl4pPr>
            <a:lvl5pPr marL="1828754"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7" name="Text Placeholder 19"/>
          <p:cNvSpPr>
            <a:spLocks noGrp="1"/>
          </p:cNvSpPr>
          <p:nvPr>
            <p:ph type="body" sz="quarter" idx="14"/>
          </p:nvPr>
        </p:nvSpPr>
        <p:spPr>
          <a:xfrm>
            <a:off x="886691" y="4505125"/>
            <a:ext cx="4835236" cy="834623"/>
          </a:xfrm>
        </p:spPr>
        <p:txBody>
          <a:bodyPr>
            <a:normAutofit/>
          </a:bodyPr>
          <a:lstStyle>
            <a:lvl1pPr marL="0" indent="0" algn="ctr">
              <a:lnSpc>
                <a:spcPct val="100000"/>
              </a:lnSpc>
              <a:buNone/>
              <a:defRPr lang="en-US" sz="2800" b="0" i="0" kern="1200" dirty="0">
                <a:solidFill>
                  <a:schemeClr val="tx1">
                    <a:lumMod val="75000"/>
                    <a:lumOff val="25000"/>
                  </a:schemeClr>
                </a:solidFill>
                <a:latin typeface="Roboto Bold"/>
                <a:ea typeface="Roboto Bold"/>
                <a:cs typeface="Roboto Bold"/>
              </a:defRPr>
            </a:lvl1pPr>
            <a:lvl2pPr marL="457189" indent="0">
              <a:buNone/>
              <a:defRPr/>
            </a:lvl2pPr>
            <a:lvl3pPr marL="914377" indent="0">
              <a:buNone/>
              <a:defRPr/>
            </a:lvl3pPr>
            <a:lvl4pPr marL="1371566" indent="0">
              <a:buNone/>
              <a:defRPr/>
            </a:lvl4pPr>
            <a:lvl5pPr marL="1828754"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8" name="Text Placeholder 19"/>
          <p:cNvSpPr>
            <a:spLocks noGrp="1"/>
          </p:cNvSpPr>
          <p:nvPr>
            <p:ph type="body" sz="quarter" idx="15"/>
          </p:nvPr>
        </p:nvSpPr>
        <p:spPr>
          <a:xfrm>
            <a:off x="6574894" y="4505125"/>
            <a:ext cx="4835236" cy="834623"/>
          </a:xfrm>
        </p:spPr>
        <p:txBody>
          <a:bodyPr>
            <a:normAutofit/>
          </a:bodyPr>
          <a:lstStyle>
            <a:lvl1pPr marL="0" indent="0" algn="ctr">
              <a:lnSpc>
                <a:spcPct val="100000"/>
              </a:lnSpc>
              <a:buNone/>
              <a:defRPr lang="en-US" sz="2800" b="0" i="0" kern="1200" dirty="0">
                <a:solidFill>
                  <a:schemeClr val="tx1">
                    <a:lumMod val="75000"/>
                    <a:lumOff val="25000"/>
                  </a:schemeClr>
                </a:solidFill>
                <a:latin typeface="Roboto Bold"/>
                <a:ea typeface="Roboto Bold"/>
                <a:cs typeface="Roboto Bold"/>
              </a:defRPr>
            </a:lvl1pPr>
            <a:lvl2pPr marL="457189" indent="0">
              <a:buNone/>
              <a:defRPr/>
            </a:lvl2pPr>
            <a:lvl3pPr marL="914377" indent="0">
              <a:buNone/>
              <a:defRPr/>
            </a:lvl3pPr>
            <a:lvl4pPr marL="1371566" indent="0">
              <a:buNone/>
              <a:defRPr/>
            </a:lvl4pPr>
            <a:lvl5pPr marL="1828754"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pic>
        <p:nvPicPr>
          <p:cNvPr id="11" name="Picture 10">
            <a:extLst>
              <a:ext uri="{FF2B5EF4-FFF2-40B4-BE49-F238E27FC236}">
                <a16:creationId xmlns:a16="http://schemas.microsoft.com/office/drawing/2014/main" id="{8C88F85C-BE13-46D6-981C-A6B912419E88}"/>
              </a:ext>
            </a:extLst>
          </p:cNvPr>
          <p:cNvPicPr>
            <a:picLocks noChangeAspect="1"/>
          </p:cNvPicPr>
          <p:nvPr/>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10459295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Points Smaller Text">
    <p:spTree>
      <p:nvGrpSpPr>
        <p:cNvPr id="1" name=""/>
        <p:cNvGrpSpPr/>
        <p:nvPr/>
      </p:nvGrpSpPr>
      <p:grpSpPr>
        <a:xfrm>
          <a:off x="0" y="0"/>
          <a:ext cx="0" cy="0"/>
          <a:chOff x="0" y="0"/>
          <a:chExt cx="0" cy="0"/>
        </a:xfrm>
      </p:grpSpPr>
      <p:sp>
        <p:nvSpPr>
          <p:cNvPr id="2" name="Title 1"/>
          <p:cNvSpPr>
            <a:spLocks noGrp="1"/>
          </p:cNvSpPr>
          <p:nvPr>
            <p:ph type="title"/>
          </p:nvPr>
        </p:nvSpPr>
        <p:spPr>
          <a:xfrm>
            <a:off x="838199" y="469231"/>
            <a:ext cx="10562723" cy="1054769"/>
          </a:xfrm>
        </p:spPr>
        <p:txBody>
          <a:bodyPr/>
          <a:lstStyle>
            <a:lvl1pPr algn="l">
              <a:defRPr lang="en-US" dirty="0"/>
            </a:lvl1pPr>
          </a:lstStyle>
          <a:p>
            <a:r>
              <a:rPr lang="en-US"/>
              <a:t>Click to edit Master title style</a:t>
            </a:r>
            <a:endParaRPr lang="en-US" dirty="0"/>
          </a:p>
        </p:txBody>
      </p:sp>
      <p:sp>
        <p:nvSpPr>
          <p:cNvPr id="21" name="Text Placeholder 19"/>
          <p:cNvSpPr>
            <a:spLocks noGrp="1"/>
          </p:cNvSpPr>
          <p:nvPr>
            <p:ph type="body" sz="quarter" idx="11"/>
          </p:nvPr>
        </p:nvSpPr>
        <p:spPr>
          <a:xfrm>
            <a:off x="1750773" y="3182205"/>
            <a:ext cx="2846387" cy="465357"/>
          </a:xfrm>
        </p:spPr>
        <p:txBody>
          <a:bodyPr>
            <a:normAutofit/>
          </a:bodyPr>
          <a:lstStyle>
            <a:lvl1pPr marL="0" indent="0" algn="ctr">
              <a:lnSpc>
                <a:spcPct val="100000"/>
              </a:lnSpc>
              <a:buNone/>
              <a:defRPr lang="en-US" sz="1800" kern="1200" dirty="0">
                <a:solidFill>
                  <a:schemeClr val="tx1">
                    <a:lumMod val="75000"/>
                    <a:lumOff val="25000"/>
                  </a:schemeClr>
                </a:solidFill>
                <a:latin typeface="Roboto Bold"/>
                <a:ea typeface="Roboto Bold"/>
                <a:cs typeface="Roboto Bold"/>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2" name="Text Placeholder 19"/>
          <p:cNvSpPr>
            <a:spLocks noGrp="1"/>
          </p:cNvSpPr>
          <p:nvPr>
            <p:ph type="body" sz="quarter" idx="12"/>
          </p:nvPr>
        </p:nvSpPr>
        <p:spPr>
          <a:xfrm>
            <a:off x="7438976" y="3182205"/>
            <a:ext cx="2846387" cy="465357"/>
          </a:xfrm>
        </p:spPr>
        <p:txBody>
          <a:bodyPr>
            <a:normAutofit/>
          </a:bodyPr>
          <a:lstStyle>
            <a:lvl1pPr marL="0" indent="0" algn="ctr">
              <a:lnSpc>
                <a:spcPct val="100000"/>
              </a:lnSpc>
              <a:buNone/>
              <a:defRPr lang="en-US" sz="1800" b="0" i="0" kern="1200" dirty="0">
                <a:solidFill>
                  <a:schemeClr val="tx1">
                    <a:lumMod val="75000"/>
                    <a:lumOff val="25000"/>
                  </a:schemeClr>
                </a:solidFill>
                <a:latin typeface="Roboto Bold"/>
                <a:ea typeface="Roboto Bold"/>
                <a:cs typeface="Roboto Bold"/>
              </a:defRPr>
            </a:lvl1pPr>
            <a:lvl2pPr marL="457189" indent="0">
              <a:buNone/>
              <a:defRPr/>
            </a:lvl2pPr>
            <a:lvl3pPr marL="914377" indent="0">
              <a:buNone/>
              <a:defRPr/>
            </a:lvl3pPr>
            <a:lvl4pPr marL="1371566" indent="0">
              <a:buNone/>
              <a:defRPr/>
            </a:lvl4pPr>
            <a:lvl5pPr marL="1828754"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7" name="Text Placeholder 19"/>
          <p:cNvSpPr>
            <a:spLocks noGrp="1"/>
          </p:cNvSpPr>
          <p:nvPr>
            <p:ph type="body" sz="quarter" idx="14"/>
          </p:nvPr>
        </p:nvSpPr>
        <p:spPr>
          <a:xfrm>
            <a:off x="1750773" y="5466324"/>
            <a:ext cx="2846387" cy="465357"/>
          </a:xfrm>
        </p:spPr>
        <p:txBody>
          <a:bodyPr>
            <a:normAutofit/>
          </a:bodyPr>
          <a:lstStyle>
            <a:lvl1pPr marL="0" indent="0" algn="ctr">
              <a:lnSpc>
                <a:spcPct val="100000"/>
              </a:lnSpc>
              <a:buNone/>
              <a:defRPr lang="en-US" sz="1800" b="0" i="0" kern="1200" dirty="0">
                <a:solidFill>
                  <a:schemeClr val="tx1">
                    <a:lumMod val="75000"/>
                    <a:lumOff val="25000"/>
                  </a:schemeClr>
                </a:solidFill>
                <a:latin typeface="Roboto Bold"/>
                <a:ea typeface="Roboto Bold"/>
                <a:cs typeface="Roboto Bold"/>
              </a:defRPr>
            </a:lvl1pPr>
            <a:lvl2pPr marL="457189" indent="0">
              <a:buNone/>
              <a:defRPr/>
            </a:lvl2pPr>
            <a:lvl3pPr marL="914377" indent="0">
              <a:buNone/>
              <a:defRPr/>
            </a:lvl3pPr>
            <a:lvl4pPr marL="1371566" indent="0">
              <a:buNone/>
              <a:defRPr/>
            </a:lvl4pPr>
            <a:lvl5pPr marL="1828754"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8" name="Text Placeholder 19"/>
          <p:cNvSpPr>
            <a:spLocks noGrp="1"/>
          </p:cNvSpPr>
          <p:nvPr>
            <p:ph type="body" sz="quarter" idx="15"/>
          </p:nvPr>
        </p:nvSpPr>
        <p:spPr>
          <a:xfrm>
            <a:off x="7438976" y="5466324"/>
            <a:ext cx="2846387" cy="465357"/>
          </a:xfrm>
        </p:spPr>
        <p:txBody>
          <a:bodyPr>
            <a:normAutofit/>
          </a:bodyPr>
          <a:lstStyle>
            <a:lvl1pPr marL="0" indent="0" algn="ctr">
              <a:lnSpc>
                <a:spcPct val="100000"/>
              </a:lnSpc>
              <a:buNone/>
              <a:defRPr lang="en-US" sz="1800" b="0" i="0" kern="1200" dirty="0">
                <a:solidFill>
                  <a:schemeClr val="tx1">
                    <a:lumMod val="75000"/>
                    <a:lumOff val="25000"/>
                  </a:schemeClr>
                </a:solidFill>
                <a:latin typeface="Roboto Bold"/>
                <a:ea typeface="Roboto Bold"/>
                <a:cs typeface="Roboto Bold"/>
              </a:defRPr>
            </a:lvl1pPr>
            <a:lvl2pPr marL="457189" indent="0">
              <a:buNone/>
              <a:defRPr/>
            </a:lvl2pPr>
            <a:lvl3pPr marL="914377" indent="0">
              <a:buNone/>
              <a:defRPr/>
            </a:lvl3pPr>
            <a:lvl4pPr marL="1371566" indent="0">
              <a:buNone/>
              <a:defRPr/>
            </a:lvl4pPr>
            <a:lvl5pPr marL="1828754"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pic>
        <p:nvPicPr>
          <p:cNvPr id="7" name="Picture 6"/>
          <p:cNvPicPr>
            <a:picLocks noChangeAspect="1"/>
          </p:cNvPicPr>
          <p:nvPr/>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8789405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_three items">
    <p:spTree>
      <p:nvGrpSpPr>
        <p:cNvPr id="1" name=""/>
        <p:cNvGrpSpPr/>
        <p:nvPr/>
      </p:nvGrpSpPr>
      <p:grpSpPr>
        <a:xfrm>
          <a:off x="0" y="0"/>
          <a:ext cx="0" cy="0"/>
          <a:chOff x="0" y="0"/>
          <a:chExt cx="0" cy="0"/>
        </a:xfrm>
      </p:grpSpPr>
      <p:sp>
        <p:nvSpPr>
          <p:cNvPr id="2" name="Title 1"/>
          <p:cNvSpPr>
            <a:spLocks noGrp="1"/>
          </p:cNvSpPr>
          <p:nvPr>
            <p:ph type="title"/>
          </p:nvPr>
        </p:nvSpPr>
        <p:spPr>
          <a:xfrm>
            <a:off x="838199" y="469231"/>
            <a:ext cx="10562723" cy="1054769"/>
          </a:xfrm>
        </p:spPr>
        <p:txBody>
          <a:bodyPr/>
          <a:lstStyle>
            <a:lvl1pPr algn="l">
              <a:defRPr lang="en-US" dirty="0"/>
            </a:lvl1pPr>
          </a:lstStyle>
          <a:p>
            <a:r>
              <a:rPr lang="en-US"/>
              <a:t>Click to edit Master title style</a:t>
            </a:r>
            <a:endParaRPr lang="en-US" dirty="0"/>
          </a:p>
        </p:txBody>
      </p:sp>
      <p:pic>
        <p:nvPicPr>
          <p:cNvPr id="6" name="Picture 5"/>
          <p:cNvPicPr>
            <a:picLocks noChangeAspect="1"/>
          </p:cNvPicPr>
          <p:nvPr/>
        </p:nvPicPr>
        <p:blipFill>
          <a:blip r:embed="rId2"/>
          <a:stretch>
            <a:fillRect/>
          </a:stretch>
        </p:blipFill>
        <p:spPr>
          <a:xfrm>
            <a:off x="10062632" y="6101613"/>
            <a:ext cx="1782232" cy="426186"/>
          </a:xfrm>
          <a:prstGeom prst="rect">
            <a:avLst/>
          </a:prstGeom>
        </p:spPr>
      </p:pic>
      <p:sp>
        <p:nvSpPr>
          <p:cNvPr id="7" name="Text Placeholder 3">
            <a:extLst>
              <a:ext uri="{FF2B5EF4-FFF2-40B4-BE49-F238E27FC236}">
                <a16:creationId xmlns:a16="http://schemas.microsoft.com/office/drawing/2014/main" id="{90786ABC-B889-43B8-A561-E86F226747F2}"/>
              </a:ext>
            </a:extLst>
          </p:cNvPr>
          <p:cNvSpPr>
            <a:spLocks noGrp="1"/>
          </p:cNvSpPr>
          <p:nvPr>
            <p:ph type="body" sz="quarter" idx="12"/>
          </p:nvPr>
        </p:nvSpPr>
        <p:spPr>
          <a:xfrm>
            <a:off x="2119357" y="1636872"/>
            <a:ext cx="9281565" cy="1081084"/>
          </a:xfrm>
        </p:spPr>
        <p:txBody>
          <a:bodyPr anchor="ctr">
            <a:normAutofit/>
          </a:bodyPr>
          <a:lstStyle>
            <a:lvl1pPr marL="0" indent="0">
              <a:buNone/>
              <a:defRPr lang="en-US" dirty="0">
                <a:solidFill>
                  <a:schemeClr val="bg2">
                    <a:lumMod val="25000"/>
                  </a:schemeClr>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6D2BE3-12DA-482F-9212-AE0EAF4A66ED}"/>
              </a:ext>
            </a:extLst>
          </p:cNvPr>
          <p:cNvSpPr>
            <a:spLocks noGrp="1"/>
          </p:cNvSpPr>
          <p:nvPr>
            <p:ph type="body" sz="quarter" idx="13"/>
          </p:nvPr>
        </p:nvSpPr>
        <p:spPr>
          <a:xfrm>
            <a:off x="2119356" y="2932272"/>
            <a:ext cx="9281565" cy="1081084"/>
          </a:xfrm>
        </p:spPr>
        <p:txBody>
          <a:bodyPr anchor="ctr">
            <a:normAutofit/>
          </a:bodyPr>
          <a:lstStyle>
            <a:lvl1pPr marL="0" indent="0">
              <a:buNone/>
              <a:defRPr lang="en-US" dirty="0">
                <a:solidFill>
                  <a:schemeClr val="bg2">
                    <a:lumMod val="25000"/>
                  </a:schemeClr>
                </a:solidFill>
              </a:defRPr>
            </a:lvl1pPr>
          </a:lstStyle>
          <a:p>
            <a:pPr lvl="0"/>
            <a:r>
              <a:rPr lang="en-US"/>
              <a:t>Click to edit Master text styles</a:t>
            </a:r>
          </a:p>
        </p:txBody>
      </p:sp>
      <p:sp>
        <p:nvSpPr>
          <p:cNvPr id="9" name="Text Placeholder 3">
            <a:extLst>
              <a:ext uri="{FF2B5EF4-FFF2-40B4-BE49-F238E27FC236}">
                <a16:creationId xmlns:a16="http://schemas.microsoft.com/office/drawing/2014/main" id="{90532371-1E5F-4C1A-B089-9BB412612387}"/>
              </a:ext>
            </a:extLst>
          </p:cNvPr>
          <p:cNvSpPr>
            <a:spLocks noGrp="1"/>
          </p:cNvSpPr>
          <p:nvPr>
            <p:ph type="body" sz="quarter" idx="14"/>
          </p:nvPr>
        </p:nvSpPr>
        <p:spPr>
          <a:xfrm>
            <a:off x="2119356" y="4243020"/>
            <a:ext cx="9281565" cy="1081084"/>
          </a:xfrm>
        </p:spPr>
        <p:txBody>
          <a:bodyPr anchor="ctr">
            <a:normAutofit/>
          </a:bodyPr>
          <a:lstStyle>
            <a:lvl1pPr marL="0" indent="0">
              <a:buNone/>
              <a:defRPr lang="en-US" dirty="0">
                <a:solidFill>
                  <a:schemeClr val="bg2">
                    <a:lumMod val="25000"/>
                  </a:schemeClr>
                </a:solidFill>
              </a:defRPr>
            </a:lvl1pPr>
          </a:lstStyle>
          <a:p>
            <a:pPr lvl="0"/>
            <a:r>
              <a:rPr lang="en-US"/>
              <a:t>Click to edit Master text styles</a:t>
            </a:r>
          </a:p>
        </p:txBody>
      </p:sp>
    </p:spTree>
    <p:extLst>
      <p:ext uri="{BB962C8B-B14F-4D97-AF65-F5344CB8AC3E}">
        <p14:creationId xmlns:p14="http://schemas.microsoft.com/office/powerpoint/2010/main" val="8995906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2_Image with cap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A857A1-BBC5-464D-92CA-87100A33F24D}"/>
              </a:ext>
            </a:extLst>
          </p:cNvPr>
          <p:cNvPicPr>
            <a:picLocks noChangeAspect="1"/>
          </p:cNvPicPr>
          <p:nvPr/>
        </p:nvPicPr>
        <p:blipFill>
          <a:blip r:embed="rId2"/>
          <a:stretch>
            <a:fillRect/>
          </a:stretch>
        </p:blipFill>
        <p:spPr>
          <a:xfrm>
            <a:off x="10062632" y="6110078"/>
            <a:ext cx="1782232" cy="426186"/>
          </a:xfrm>
          <a:prstGeom prst="rect">
            <a:avLst/>
          </a:prstGeom>
        </p:spPr>
      </p:pic>
    </p:spTree>
    <p:extLst>
      <p:ext uri="{BB962C8B-B14F-4D97-AF65-F5344CB8AC3E}">
        <p14:creationId xmlns:p14="http://schemas.microsoft.com/office/powerpoint/2010/main" val="38495481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91919"/>
                </a:solidFill>
              </a:defRPr>
            </a:lvl1pPr>
          </a:lstStyle>
          <a:p>
            <a:r>
              <a:rPr lang="en-US"/>
              <a:t>Click to edit Master title style</a:t>
            </a:r>
            <a:endParaRPr lang="en-US" dirty="0"/>
          </a:p>
        </p:txBody>
      </p:sp>
      <p:sp>
        <p:nvSpPr>
          <p:cNvPr id="3" name="Content Placeholder 2"/>
          <p:cNvSpPr>
            <a:spLocks noGrp="1"/>
          </p:cNvSpPr>
          <p:nvPr>
            <p:ph idx="1"/>
          </p:nvPr>
        </p:nvSpPr>
        <p:spPr>
          <a:xfrm>
            <a:off x="838200" y="1825625"/>
            <a:ext cx="5058103" cy="3227638"/>
          </a:xfrm>
        </p:spPr>
        <p:txBody>
          <a:bodyPr>
            <a:normAutofit/>
          </a:bodyPr>
          <a:lstStyle>
            <a:lvl1pPr>
              <a:defRPr>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pic>
        <p:nvPicPr>
          <p:cNvPr id="5" name="Picture 4"/>
          <p:cNvPicPr>
            <a:picLocks noChangeAspect="1"/>
          </p:cNvPicPr>
          <p:nvPr/>
        </p:nvPicPr>
        <p:blipFill>
          <a:blip r:embed="rId2"/>
          <a:stretch>
            <a:fillRect/>
          </a:stretch>
        </p:blipFill>
        <p:spPr>
          <a:xfrm>
            <a:off x="10062632" y="6101613"/>
            <a:ext cx="1782232" cy="426186"/>
          </a:xfrm>
          <a:prstGeom prst="rect">
            <a:avLst/>
          </a:prstGeom>
        </p:spPr>
      </p:pic>
      <p:sp>
        <p:nvSpPr>
          <p:cNvPr id="7" name="Content Placeholder 2"/>
          <p:cNvSpPr>
            <a:spLocks noGrp="1"/>
          </p:cNvSpPr>
          <p:nvPr>
            <p:ph idx="10"/>
          </p:nvPr>
        </p:nvSpPr>
        <p:spPr>
          <a:xfrm>
            <a:off x="6106510" y="1825625"/>
            <a:ext cx="5058103" cy="2857211"/>
          </a:xfrm>
        </p:spPr>
        <p:txBody>
          <a:bodyPr>
            <a:normAutofit/>
          </a:bodyPr>
          <a:lstStyle>
            <a:lvl1pPr>
              <a:defRPr>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369034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dirty="0"/>
            </a:lvl1pPr>
          </a:lstStyle>
          <a:p>
            <a:r>
              <a:rPr lang="en-US"/>
              <a:t>Click to edit Master title style</a:t>
            </a:r>
            <a:endParaRPr lang="en-US" dirty="0"/>
          </a:p>
        </p:txBody>
      </p:sp>
      <p:sp>
        <p:nvSpPr>
          <p:cNvPr id="3" name="Content Placeholder 2"/>
          <p:cNvSpPr>
            <a:spLocks noGrp="1"/>
          </p:cNvSpPr>
          <p:nvPr>
            <p:ph idx="1"/>
          </p:nvPr>
        </p:nvSpPr>
        <p:spPr>
          <a:xfrm>
            <a:off x="838200" y="1825625"/>
            <a:ext cx="5058103" cy="4351338"/>
          </a:xfrm>
        </p:spPr>
        <p:txBody>
          <a:bodyPr>
            <a:normAutofit/>
          </a:bodyPr>
          <a:lstStyle>
            <a:lvl1pPr>
              <a:lnSpc>
                <a:spcPct val="100000"/>
              </a:lnSpc>
              <a:defRPr lang="en-US" dirty="0"/>
            </a:lvl1pPr>
            <a:lvl2pPr>
              <a:lnSpc>
                <a:spcPct val="100000"/>
              </a:lnSpc>
              <a:defRPr lang="en-US" dirty="0"/>
            </a:lvl2pPr>
            <a:lvl3pPr>
              <a:lnSpc>
                <a:spcPct val="100000"/>
              </a:lnSpc>
              <a:defRPr lang="en-US" dirty="0"/>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7" name="Content Placeholder 2"/>
          <p:cNvSpPr>
            <a:spLocks noGrp="1"/>
          </p:cNvSpPr>
          <p:nvPr>
            <p:ph idx="10"/>
          </p:nvPr>
        </p:nvSpPr>
        <p:spPr>
          <a:xfrm>
            <a:off x="6106510" y="1825625"/>
            <a:ext cx="5058103" cy="4351338"/>
          </a:xfrm>
        </p:spPr>
        <p:txBody>
          <a:bodyPr>
            <a:normAutofit/>
          </a:bodyPr>
          <a:lstStyle>
            <a:lvl1pPr>
              <a:lnSpc>
                <a:spcPct val="100000"/>
              </a:lnSpc>
              <a:defRPr lang="en-US" dirty="0"/>
            </a:lvl1pPr>
            <a:lvl2pPr>
              <a:lnSpc>
                <a:spcPct val="100000"/>
              </a:lnSpc>
              <a:defRPr lang="en-US" dirty="0"/>
            </a:lvl2pPr>
            <a:lvl3pPr>
              <a:lnSpc>
                <a:spcPct val="100000"/>
              </a:lnSpc>
              <a:defRPr lang="en-US" dirty="0"/>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pic>
        <p:nvPicPr>
          <p:cNvPr id="5" name="Picture 4">
            <a:extLst>
              <a:ext uri="{FF2B5EF4-FFF2-40B4-BE49-F238E27FC236}">
                <a16:creationId xmlns:a16="http://schemas.microsoft.com/office/drawing/2014/main" id="{AD602688-FC63-4826-8B21-569DE79F976E}"/>
              </a:ext>
            </a:extLst>
          </p:cNvPr>
          <p:cNvPicPr>
            <a:picLocks noChangeAspect="1"/>
          </p:cNvPicPr>
          <p:nvPr/>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6423811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3_three items">
    <p:spTree>
      <p:nvGrpSpPr>
        <p:cNvPr id="1" name=""/>
        <p:cNvGrpSpPr/>
        <p:nvPr/>
      </p:nvGrpSpPr>
      <p:grpSpPr>
        <a:xfrm>
          <a:off x="0" y="0"/>
          <a:ext cx="0" cy="0"/>
          <a:chOff x="0" y="0"/>
          <a:chExt cx="0" cy="0"/>
        </a:xfrm>
      </p:grpSpPr>
      <p:sp>
        <p:nvSpPr>
          <p:cNvPr id="2" name="Title 1"/>
          <p:cNvSpPr>
            <a:spLocks noGrp="1"/>
          </p:cNvSpPr>
          <p:nvPr>
            <p:ph type="title"/>
          </p:nvPr>
        </p:nvSpPr>
        <p:spPr>
          <a:xfrm>
            <a:off x="838199" y="469231"/>
            <a:ext cx="10562723" cy="1054769"/>
          </a:xfrm>
        </p:spPr>
        <p:txBody>
          <a:bodyPr/>
          <a:lstStyle>
            <a:lvl1pPr algn="l">
              <a:defRPr lang="en-US" dirty="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692B8DB2-1091-1A4E-9A4C-67B232668221}"/>
              </a:ext>
            </a:extLst>
          </p:cNvPr>
          <p:cNvSpPr>
            <a:spLocks noGrp="1"/>
          </p:cNvSpPr>
          <p:nvPr>
            <p:ph type="body" sz="quarter" idx="12"/>
          </p:nvPr>
        </p:nvSpPr>
        <p:spPr>
          <a:xfrm>
            <a:off x="2814222" y="1790700"/>
            <a:ext cx="8586700" cy="1231900"/>
          </a:xfrm>
        </p:spPr>
        <p:txBody>
          <a:bodyPr anchor="ctr">
            <a:normAutofit/>
          </a:bodyPr>
          <a:lstStyle>
            <a:lvl1pPr marL="0" indent="0">
              <a:buNone/>
              <a:defRPr lang="en-US" dirty="0">
                <a:solidFill>
                  <a:schemeClr val="bg2">
                    <a:lumMod val="25000"/>
                  </a:schemeClr>
                </a:solidFill>
              </a:defRPr>
            </a:lvl1pPr>
          </a:lstStyle>
          <a:p>
            <a:pPr lvl="0"/>
            <a:r>
              <a:rPr lang="en-US"/>
              <a:t>Click to edit Master text styles</a:t>
            </a:r>
          </a:p>
        </p:txBody>
      </p:sp>
      <p:sp>
        <p:nvSpPr>
          <p:cNvPr id="11" name="Text Placeholder 3">
            <a:extLst>
              <a:ext uri="{FF2B5EF4-FFF2-40B4-BE49-F238E27FC236}">
                <a16:creationId xmlns:a16="http://schemas.microsoft.com/office/drawing/2014/main" id="{550BD79D-F3B6-F046-9E40-7F725CD0DF65}"/>
              </a:ext>
            </a:extLst>
          </p:cNvPr>
          <p:cNvSpPr>
            <a:spLocks noGrp="1"/>
          </p:cNvSpPr>
          <p:nvPr>
            <p:ph type="body" sz="quarter" idx="13"/>
          </p:nvPr>
        </p:nvSpPr>
        <p:spPr>
          <a:xfrm>
            <a:off x="2814221" y="3086100"/>
            <a:ext cx="8586700" cy="1231900"/>
          </a:xfrm>
        </p:spPr>
        <p:txBody>
          <a:bodyPr anchor="ctr">
            <a:normAutofit/>
          </a:bodyPr>
          <a:lstStyle>
            <a:lvl1pPr marL="0" indent="0">
              <a:buNone/>
              <a:defRPr lang="en-US" dirty="0">
                <a:solidFill>
                  <a:schemeClr val="bg2">
                    <a:lumMod val="25000"/>
                  </a:schemeClr>
                </a:solidFill>
              </a:defRPr>
            </a:lvl1pPr>
          </a:lstStyle>
          <a:p>
            <a:pPr lvl="0"/>
            <a:r>
              <a:rPr lang="en-US"/>
              <a:t>Click to edit Master text styles</a:t>
            </a:r>
          </a:p>
        </p:txBody>
      </p:sp>
      <p:sp>
        <p:nvSpPr>
          <p:cNvPr id="12" name="Text Placeholder 3">
            <a:extLst>
              <a:ext uri="{FF2B5EF4-FFF2-40B4-BE49-F238E27FC236}">
                <a16:creationId xmlns:a16="http://schemas.microsoft.com/office/drawing/2014/main" id="{9C34CA0C-207C-EA4C-A82F-CCE1EF8AB9E3}"/>
              </a:ext>
            </a:extLst>
          </p:cNvPr>
          <p:cNvSpPr>
            <a:spLocks noGrp="1"/>
          </p:cNvSpPr>
          <p:nvPr>
            <p:ph type="body" sz="quarter" idx="14"/>
          </p:nvPr>
        </p:nvSpPr>
        <p:spPr>
          <a:xfrm>
            <a:off x="2814221" y="4396848"/>
            <a:ext cx="8586700" cy="1231900"/>
          </a:xfrm>
        </p:spPr>
        <p:txBody>
          <a:bodyPr anchor="ctr">
            <a:normAutofit/>
          </a:bodyPr>
          <a:lstStyle>
            <a:lvl1pPr marL="0" indent="0">
              <a:buNone/>
              <a:defRPr lang="en-US" dirty="0">
                <a:solidFill>
                  <a:schemeClr val="bg2">
                    <a:lumMod val="25000"/>
                  </a:schemeClr>
                </a:solidFill>
              </a:defRPr>
            </a:lvl1pPr>
          </a:lstStyle>
          <a:p>
            <a:pPr lvl="0"/>
            <a:r>
              <a:rPr lang="en-US"/>
              <a:t>Click to edit Master text styles</a:t>
            </a:r>
          </a:p>
        </p:txBody>
      </p:sp>
      <p:pic>
        <p:nvPicPr>
          <p:cNvPr id="13" name="Picture 12">
            <a:extLst>
              <a:ext uri="{FF2B5EF4-FFF2-40B4-BE49-F238E27FC236}">
                <a16:creationId xmlns:a16="http://schemas.microsoft.com/office/drawing/2014/main" id="{149115A3-EE9F-4E6E-AD8B-23E7380D440D}"/>
              </a:ext>
            </a:extLst>
          </p:cNvPr>
          <p:cNvPicPr>
            <a:picLocks noChangeAspect="1"/>
          </p:cNvPicPr>
          <p:nvPr/>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36515492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Large quo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181100" y="1096963"/>
            <a:ext cx="9753600" cy="3703638"/>
          </a:xfrm>
        </p:spPr>
        <p:txBody>
          <a:bodyPr anchor="t"/>
          <a:lstStyle>
            <a:lvl1pPr algn="ctr">
              <a:lnSpc>
                <a:spcPct val="120000"/>
              </a:lnSpc>
              <a:defRPr sz="6000" b="0" i="0" baseline="0">
                <a:solidFill>
                  <a:srgbClr val="292929"/>
                </a:solidFill>
                <a:latin typeface="Roboto Regular"/>
                <a:cs typeface="Roboto Regular"/>
              </a:defRPr>
            </a:lvl1pPr>
          </a:lstStyle>
          <a:p>
            <a:r>
              <a:rPr lang="en-US" dirty="0"/>
              <a:t>“A very wise and interesting quote from someone great can go in this text box.”</a:t>
            </a:r>
          </a:p>
        </p:txBody>
      </p:sp>
      <p:sp>
        <p:nvSpPr>
          <p:cNvPr id="5" name="Subtitle 2"/>
          <p:cNvSpPr>
            <a:spLocks noGrp="1"/>
          </p:cNvSpPr>
          <p:nvPr>
            <p:ph type="subTitle" idx="1" hasCustomPrompt="1"/>
          </p:nvPr>
        </p:nvSpPr>
        <p:spPr>
          <a:xfrm>
            <a:off x="1130300" y="5024438"/>
            <a:ext cx="9817100" cy="881062"/>
          </a:xfrm>
        </p:spPr>
        <p:txBody>
          <a:bodyPr/>
          <a:lstStyle>
            <a:lvl1pPr marL="0" indent="0" algn="ctr">
              <a:buNone/>
              <a:defRPr sz="3200" b="0" i="0" baseline="0">
                <a:solidFill>
                  <a:srgbClr val="191919"/>
                </a:solidFill>
                <a:latin typeface="Roboto Bold"/>
                <a:cs typeface="Roboto Bold"/>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Pete Woodhouse</a:t>
            </a:r>
          </a:p>
        </p:txBody>
      </p:sp>
    </p:spTree>
    <p:extLst>
      <p:ext uri="{BB962C8B-B14F-4D97-AF65-F5344CB8AC3E}">
        <p14:creationId xmlns:p14="http://schemas.microsoft.com/office/powerpoint/2010/main" val="28613916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Breaker page- Whit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81100" y="596900"/>
            <a:ext cx="9753600" cy="4965699"/>
          </a:xfrm>
        </p:spPr>
        <p:txBody>
          <a:bodyPr anchor="ctr"/>
          <a:lstStyle>
            <a:lvl1pPr algn="ctr">
              <a:lnSpc>
                <a:spcPct val="120000"/>
              </a:lnSpc>
              <a:defRPr lang="en-US" dirty="0">
                <a:solidFill>
                  <a:schemeClr val="tx1">
                    <a:lumMod val="85000"/>
                    <a:lumOff val="15000"/>
                  </a:schemeClr>
                </a:solidFill>
              </a:defRPr>
            </a:lvl1pPr>
          </a:lstStyle>
          <a:p>
            <a:r>
              <a:rPr lang="en-US" dirty="0"/>
              <a:t>This is a breaker page, it can be used to split topics</a:t>
            </a:r>
          </a:p>
        </p:txBody>
      </p:sp>
      <p:pic>
        <p:nvPicPr>
          <p:cNvPr id="3" name="Picture 2">
            <a:extLst>
              <a:ext uri="{FF2B5EF4-FFF2-40B4-BE49-F238E27FC236}">
                <a16:creationId xmlns:a16="http://schemas.microsoft.com/office/drawing/2014/main" id="{9CCA4D81-32C8-45BA-9160-C9FA7A904113}"/>
              </a:ext>
            </a:extLst>
          </p:cNvPr>
          <p:cNvPicPr>
            <a:picLocks noChangeAspect="1"/>
          </p:cNvPicPr>
          <p:nvPr/>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199868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E7FE9-7A69-489D-8D4B-EED2556F1B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7BA5EAB-2E73-404E-883E-C019DBE4B7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414443C-767E-4D14-B71A-5E1636F3DF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15E414B-1281-4A36-B682-37132D88C46F}"/>
              </a:ext>
            </a:extLst>
          </p:cNvPr>
          <p:cNvSpPr>
            <a:spLocks noGrp="1"/>
          </p:cNvSpPr>
          <p:nvPr>
            <p:ph type="dt" sz="half" idx="10"/>
          </p:nvPr>
        </p:nvSpPr>
        <p:spPr/>
        <p:txBody>
          <a:bodyPr/>
          <a:lstStyle/>
          <a:p>
            <a:fld id="{77161629-C77F-4FDD-87F5-BC4821A51085}" type="datetimeFigureOut">
              <a:rPr lang="en-GB" smtClean="0"/>
              <a:t>23/10/2019</a:t>
            </a:fld>
            <a:endParaRPr lang="en-GB"/>
          </a:p>
        </p:txBody>
      </p:sp>
      <p:sp>
        <p:nvSpPr>
          <p:cNvPr id="6" name="Footer Placeholder 5">
            <a:extLst>
              <a:ext uri="{FF2B5EF4-FFF2-40B4-BE49-F238E27FC236}">
                <a16:creationId xmlns:a16="http://schemas.microsoft.com/office/drawing/2014/main" id="{A177A125-D760-4F57-8263-F47F1EF3981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675F64-E658-4C46-BE9C-48C688B6A67D}"/>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12402040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peaker slide two speakers">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688379" y="12064"/>
            <a:ext cx="7503621" cy="6839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panose="02000000000000000000" pitchFamily="2" charset="0"/>
            </a:endParaRPr>
          </a:p>
        </p:txBody>
      </p:sp>
      <p:sp>
        <p:nvSpPr>
          <p:cNvPr id="2" name="Title 1"/>
          <p:cNvSpPr>
            <a:spLocks noGrp="1"/>
          </p:cNvSpPr>
          <p:nvPr>
            <p:ph type="title" hasCustomPrompt="1"/>
          </p:nvPr>
        </p:nvSpPr>
        <p:spPr>
          <a:xfrm>
            <a:off x="664525" y="2438945"/>
            <a:ext cx="4331368" cy="627904"/>
          </a:xfrm>
        </p:spPr>
        <p:txBody>
          <a:bodyPr anchor="b"/>
          <a:lstStyle>
            <a:lvl1pPr algn="l">
              <a:defRPr sz="3733"/>
            </a:lvl1pPr>
          </a:lstStyle>
          <a:p>
            <a:r>
              <a:rPr lang="en-US" dirty="0"/>
              <a:t>Speaker Name</a:t>
            </a:r>
          </a:p>
        </p:txBody>
      </p:sp>
      <p:sp>
        <p:nvSpPr>
          <p:cNvPr id="18" name="Text Placeholder 17"/>
          <p:cNvSpPr>
            <a:spLocks noGrp="1"/>
          </p:cNvSpPr>
          <p:nvPr>
            <p:ph type="body" sz="quarter" idx="10" hasCustomPrompt="1"/>
          </p:nvPr>
        </p:nvSpPr>
        <p:spPr>
          <a:xfrm>
            <a:off x="664755" y="3194534"/>
            <a:ext cx="4330700" cy="540913"/>
          </a:xfrm>
        </p:spPr>
        <p:txBody>
          <a:bodyPr/>
          <a:lstStyle>
            <a:lvl1pPr marL="0" marR="0" indent="0" algn="l" defTabSz="609585" rtl="0" eaLnBrk="1" fontAlgn="auto" latinLnBrk="0" hangingPunct="1">
              <a:lnSpc>
                <a:spcPct val="100000"/>
              </a:lnSpc>
              <a:spcBef>
                <a:spcPct val="0"/>
              </a:spcBef>
              <a:spcAft>
                <a:spcPts val="0"/>
              </a:spcAft>
              <a:buClrTx/>
              <a:buSzTx/>
              <a:buFontTx/>
              <a:buNone/>
              <a:tabLst/>
              <a:defRPr kumimoji="0" lang="en-US" sz="2133" b="0" i="0" u="none" strike="noStrike" kern="1200" cap="none" spc="0" normalizeH="0" baseline="0" dirty="0">
                <a:ln>
                  <a:noFill/>
                </a:ln>
                <a:solidFill>
                  <a:srgbClr val="CD0000"/>
                </a:solidFill>
                <a:effectLst/>
                <a:uLnTx/>
                <a:uFillTx/>
                <a:latin typeface="Roboto" panose="02000000000000000000" pitchFamily="2" charset="0"/>
                <a:ea typeface="Roboto" panose="02000000000000000000" pitchFamily="2"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657567" y="3987155"/>
            <a:ext cx="4331368"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5" y="453292"/>
            <a:ext cx="1924051" cy="1924049"/>
          </a:xfrm>
          <a:prstGeom prst="ellipse">
            <a:avLst/>
          </a:prstGeom>
          <a:solidFill>
            <a:schemeClr val="bg2">
              <a:lumMod val="95000"/>
            </a:schemeClr>
          </a:solidFill>
        </p:spPr>
        <p:txBody>
          <a:bodyPr anchor="ctr"/>
          <a:lstStyle>
            <a:lvl1pPr algn="ctr">
              <a:defRPr sz="1400"/>
            </a:lvl1pPr>
          </a:lstStyle>
          <a:p>
            <a:r>
              <a:rPr lang="en-US"/>
              <a:t>PLACE YOUR PHOTO HERE</a:t>
            </a:r>
          </a:p>
        </p:txBody>
      </p:sp>
      <p:sp>
        <p:nvSpPr>
          <p:cNvPr id="41" name="Text Placeholder 17"/>
          <p:cNvSpPr>
            <a:spLocks noGrp="1"/>
          </p:cNvSpPr>
          <p:nvPr>
            <p:ph type="body" sz="quarter" idx="14" hasCustomPrompt="1"/>
          </p:nvPr>
        </p:nvSpPr>
        <p:spPr>
          <a:xfrm>
            <a:off x="657567" y="4600972"/>
            <a:ext cx="4331368"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a:t>Biography Point Two</a:t>
            </a:r>
          </a:p>
        </p:txBody>
      </p:sp>
      <p:sp>
        <p:nvSpPr>
          <p:cNvPr id="27" name="Text Placeholder 17">
            <a:extLst>
              <a:ext uri="{FF2B5EF4-FFF2-40B4-BE49-F238E27FC236}">
                <a16:creationId xmlns:a16="http://schemas.microsoft.com/office/drawing/2014/main" id="{A938C822-20B7-FC4A-9832-1418F34C17C7}"/>
              </a:ext>
            </a:extLst>
          </p:cNvPr>
          <p:cNvSpPr>
            <a:spLocks noGrp="1"/>
          </p:cNvSpPr>
          <p:nvPr>
            <p:ph type="body" sz="quarter" idx="22" hasCustomPrompt="1"/>
          </p:nvPr>
        </p:nvSpPr>
        <p:spPr>
          <a:xfrm>
            <a:off x="6686979" y="3194534"/>
            <a:ext cx="4330700" cy="540913"/>
          </a:xfrm>
        </p:spPr>
        <p:txBody>
          <a:bodyPr/>
          <a:lstStyle>
            <a:lvl1pPr marL="0" marR="0" indent="0" algn="l" defTabSz="609585" rtl="0" eaLnBrk="1" fontAlgn="auto" latinLnBrk="0" hangingPunct="1">
              <a:lnSpc>
                <a:spcPct val="100000"/>
              </a:lnSpc>
              <a:spcBef>
                <a:spcPct val="0"/>
              </a:spcBef>
              <a:spcAft>
                <a:spcPts val="0"/>
              </a:spcAft>
              <a:buClrTx/>
              <a:buSzTx/>
              <a:buFontTx/>
              <a:buNone/>
              <a:tabLst/>
              <a:defRPr kumimoji="0" lang="en-US" sz="2133" b="0" i="0" u="none" strike="noStrike" kern="1200" cap="none" spc="0" normalizeH="0" baseline="0" dirty="0">
                <a:ln>
                  <a:noFill/>
                </a:ln>
                <a:solidFill>
                  <a:srgbClr val="CD0000"/>
                </a:solidFill>
                <a:effectLst/>
                <a:uLnTx/>
                <a:uFillTx/>
                <a:latin typeface="Roboto" panose="02000000000000000000" pitchFamily="2" charset="0"/>
                <a:ea typeface="Roboto" panose="02000000000000000000" pitchFamily="2" charset="0"/>
                <a:cs typeface="Segoe UI Light" charset="0"/>
              </a:defRPr>
            </a:lvl1pPr>
          </a:lstStyle>
          <a:p>
            <a:pPr lvl="0"/>
            <a:r>
              <a:rPr lang="en-US" dirty="0"/>
              <a:t>Title, Company</a:t>
            </a:r>
          </a:p>
        </p:txBody>
      </p:sp>
      <p:sp>
        <p:nvSpPr>
          <p:cNvPr id="29" name="Picture Placeholder 38">
            <a:extLst>
              <a:ext uri="{FF2B5EF4-FFF2-40B4-BE49-F238E27FC236}">
                <a16:creationId xmlns:a16="http://schemas.microsoft.com/office/drawing/2014/main" id="{5A404472-35A3-8A4B-BA38-2041930CBCE4}"/>
              </a:ext>
            </a:extLst>
          </p:cNvPr>
          <p:cNvSpPr>
            <a:spLocks noGrp="1"/>
          </p:cNvSpPr>
          <p:nvPr>
            <p:ph type="pic" sz="quarter" idx="24" hasCustomPrompt="1"/>
          </p:nvPr>
        </p:nvSpPr>
        <p:spPr>
          <a:xfrm>
            <a:off x="6686749" y="453292"/>
            <a:ext cx="1924051" cy="1924049"/>
          </a:xfrm>
          <a:prstGeom prst="ellipse">
            <a:avLst/>
          </a:prstGeom>
          <a:solidFill>
            <a:schemeClr val="bg2">
              <a:lumMod val="95000"/>
            </a:schemeClr>
          </a:solidFill>
        </p:spPr>
        <p:txBody>
          <a:bodyPr anchor="ctr"/>
          <a:lstStyle>
            <a:lvl1pPr algn="ctr">
              <a:defRPr sz="1400"/>
            </a:lvl1pPr>
          </a:lstStyle>
          <a:p>
            <a:r>
              <a:rPr lang="en-US"/>
              <a:t>PLACE YOUR PHOTO HERE</a:t>
            </a:r>
          </a:p>
        </p:txBody>
      </p:sp>
      <p:sp>
        <p:nvSpPr>
          <p:cNvPr id="34" name="Text Placeholder 17">
            <a:extLst>
              <a:ext uri="{FF2B5EF4-FFF2-40B4-BE49-F238E27FC236}">
                <a16:creationId xmlns:a16="http://schemas.microsoft.com/office/drawing/2014/main" id="{94680E0F-6A7C-E146-952C-F3175B1A9127}"/>
              </a:ext>
            </a:extLst>
          </p:cNvPr>
          <p:cNvSpPr>
            <a:spLocks noGrp="1"/>
          </p:cNvSpPr>
          <p:nvPr>
            <p:ph type="body" sz="quarter" idx="27" hasCustomPrompt="1"/>
          </p:nvPr>
        </p:nvSpPr>
        <p:spPr>
          <a:xfrm>
            <a:off x="657567" y="5828605"/>
            <a:ext cx="4331368"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a:t>@</a:t>
            </a:r>
            <a:r>
              <a:rPr lang="en-US" err="1"/>
              <a:t>twitterifyoulike</a:t>
            </a:r>
            <a:endParaRPr lang="en-US"/>
          </a:p>
        </p:txBody>
      </p:sp>
      <p:sp>
        <p:nvSpPr>
          <p:cNvPr id="35" name="Text Placeholder 17">
            <a:extLst>
              <a:ext uri="{FF2B5EF4-FFF2-40B4-BE49-F238E27FC236}">
                <a16:creationId xmlns:a16="http://schemas.microsoft.com/office/drawing/2014/main" id="{6D01FEBB-EDE7-454C-B115-1C0826FC149D}"/>
              </a:ext>
            </a:extLst>
          </p:cNvPr>
          <p:cNvSpPr>
            <a:spLocks noGrp="1"/>
          </p:cNvSpPr>
          <p:nvPr>
            <p:ph type="body" sz="quarter" idx="28" hasCustomPrompt="1"/>
          </p:nvPr>
        </p:nvSpPr>
        <p:spPr>
          <a:xfrm>
            <a:off x="657567" y="5214789"/>
            <a:ext cx="4331368"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err="1"/>
              <a:t>youremail@place.com</a:t>
            </a:r>
            <a:endParaRPr lang="en-US"/>
          </a:p>
        </p:txBody>
      </p:sp>
      <p:sp>
        <p:nvSpPr>
          <p:cNvPr id="45" name="Text Placeholder 17">
            <a:extLst>
              <a:ext uri="{FF2B5EF4-FFF2-40B4-BE49-F238E27FC236}">
                <a16:creationId xmlns:a16="http://schemas.microsoft.com/office/drawing/2014/main" id="{F6191A29-814A-5642-BC1B-7F97E8B93801}"/>
              </a:ext>
            </a:extLst>
          </p:cNvPr>
          <p:cNvSpPr>
            <a:spLocks noGrp="1"/>
          </p:cNvSpPr>
          <p:nvPr>
            <p:ph type="body" sz="quarter" idx="31" hasCustomPrompt="1"/>
          </p:nvPr>
        </p:nvSpPr>
        <p:spPr>
          <a:xfrm>
            <a:off x="12439879" y="4938020"/>
            <a:ext cx="3731691"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a:t>
            </a:r>
            <a:r>
              <a:rPr lang="en-US" dirty="0" err="1"/>
              <a:t>twitterifyoulike</a:t>
            </a:r>
            <a:endParaRPr lang="en-US" dirty="0"/>
          </a:p>
        </p:txBody>
      </p:sp>
      <p:sp>
        <p:nvSpPr>
          <p:cNvPr id="4" name="Content Placeholder 3">
            <a:extLst>
              <a:ext uri="{FF2B5EF4-FFF2-40B4-BE49-F238E27FC236}">
                <a16:creationId xmlns:a16="http://schemas.microsoft.com/office/drawing/2014/main" id="{AE07B460-9B8E-184E-8973-1D6C549D022E}"/>
              </a:ext>
            </a:extLst>
          </p:cNvPr>
          <p:cNvSpPr>
            <a:spLocks noGrp="1"/>
          </p:cNvSpPr>
          <p:nvPr>
            <p:ph sz="quarter" idx="36" hasCustomPrompt="1"/>
          </p:nvPr>
        </p:nvSpPr>
        <p:spPr>
          <a:xfrm>
            <a:off x="6686750" y="2438199"/>
            <a:ext cx="4330700" cy="628651"/>
          </a:xfrm>
        </p:spPr>
        <p:txBody>
          <a:bodyPr>
            <a:normAutofit/>
          </a:bodyPr>
          <a:lstStyle>
            <a:lvl1pPr marL="0" indent="0" algn="l" rtl="0" eaLnBrk="1" fontAlgn="base" hangingPunct="1">
              <a:lnSpc>
                <a:spcPct val="90000"/>
              </a:lnSpc>
              <a:spcBef>
                <a:spcPct val="0"/>
              </a:spcBef>
              <a:spcAft>
                <a:spcPct val="0"/>
              </a:spcAft>
              <a:buNone/>
              <a:defRPr lang="en-US" sz="3733" b="0" i="0" kern="1200" dirty="0">
                <a:solidFill>
                  <a:srgbClr val="191919"/>
                </a:solidFill>
                <a:latin typeface="Roboto Medium"/>
                <a:ea typeface="+mj-ea"/>
                <a:cs typeface="Roboto Medium"/>
              </a:defRPr>
            </a:lvl1pPr>
          </a:lstStyle>
          <a:p>
            <a:pPr lvl="0"/>
            <a:r>
              <a:rPr lang="en-US" dirty="0"/>
              <a:t>Speaker Name</a:t>
            </a:r>
          </a:p>
        </p:txBody>
      </p:sp>
      <p:sp>
        <p:nvSpPr>
          <p:cNvPr id="55" name="Text Placeholder 17">
            <a:extLst>
              <a:ext uri="{FF2B5EF4-FFF2-40B4-BE49-F238E27FC236}">
                <a16:creationId xmlns:a16="http://schemas.microsoft.com/office/drawing/2014/main" id="{BB40FD3D-4342-0E4A-8B3A-11AE2337D9F5}"/>
              </a:ext>
            </a:extLst>
          </p:cNvPr>
          <p:cNvSpPr>
            <a:spLocks noGrp="1"/>
          </p:cNvSpPr>
          <p:nvPr>
            <p:ph type="body" sz="quarter" idx="37" hasCustomPrompt="1"/>
          </p:nvPr>
        </p:nvSpPr>
        <p:spPr>
          <a:xfrm>
            <a:off x="6686749" y="3973853"/>
            <a:ext cx="4331368"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a:t>Biography Point One</a:t>
            </a:r>
          </a:p>
        </p:txBody>
      </p:sp>
      <p:sp>
        <p:nvSpPr>
          <p:cNvPr id="56" name="Text Placeholder 17">
            <a:extLst>
              <a:ext uri="{FF2B5EF4-FFF2-40B4-BE49-F238E27FC236}">
                <a16:creationId xmlns:a16="http://schemas.microsoft.com/office/drawing/2014/main" id="{40A2BE89-75E6-EC4F-A876-930A4939F65E}"/>
              </a:ext>
            </a:extLst>
          </p:cNvPr>
          <p:cNvSpPr>
            <a:spLocks noGrp="1"/>
          </p:cNvSpPr>
          <p:nvPr>
            <p:ph type="body" sz="quarter" idx="38" hasCustomPrompt="1"/>
          </p:nvPr>
        </p:nvSpPr>
        <p:spPr>
          <a:xfrm>
            <a:off x="6686749" y="4587671"/>
            <a:ext cx="4331368"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a:t>Biography Point Two</a:t>
            </a:r>
          </a:p>
        </p:txBody>
      </p:sp>
      <p:sp>
        <p:nvSpPr>
          <p:cNvPr id="57" name="Text Placeholder 17">
            <a:extLst>
              <a:ext uri="{FF2B5EF4-FFF2-40B4-BE49-F238E27FC236}">
                <a16:creationId xmlns:a16="http://schemas.microsoft.com/office/drawing/2014/main" id="{0EF5BCCD-03A9-0948-B454-8163E68EF73C}"/>
              </a:ext>
            </a:extLst>
          </p:cNvPr>
          <p:cNvSpPr>
            <a:spLocks noGrp="1"/>
          </p:cNvSpPr>
          <p:nvPr>
            <p:ph type="body" sz="quarter" idx="39" hasCustomPrompt="1"/>
          </p:nvPr>
        </p:nvSpPr>
        <p:spPr>
          <a:xfrm>
            <a:off x="6686749" y="5815304"/>
            <a:ext cx="4331368"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a:t>@</a:t>
            </a:r>
            <a:r>
              <a:rPr lang="en-US" err="1"/>
              <a:t>twitterifyoulike</a:t>
            </a:r>
            <a:endParaRPr lang="en-US"/>
          </a:p>
        </p:txBody>
      </p:sp>
      <p:sp>
        <p:nvSpPr>
          <p:cNvPr id="58" name="Text Placeholder 17">
            <a:extLst>
              <a:ext uri="{FF2B5EF4-FFF2-40B4-BE49-F238E27FC236}">
                <a16:creationId xmlns:a16="http://schemas.microsoft.com/office/drawing/2014/main" id="{23CC454D-8377-1A46-A1AC-9463A9669C5F}"/>
              </a:ext>
            </a:extLst>
          </p:cNvPr>
          <p:cNvSpPr>
            <a:spLocks noGrp="1"/>
          </p:cNvSpPr>
          <p:nvPr>
            <p:ph type="body" sz="quarter" idx="40" hasCustomPrompt="1"/>
          </p:nvPr>
        </p:nvSpPr>
        <p:spPr>
          <a:xfrm>
            <a:off x="6686749" y="5201488"/>
            <a:ext cx="4331368"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err="1"/>
              <a:t>youremail@place.com</a:t>
            </a:r>
            <a:endParaRPr lang="en-US"/>
          </a:p>
        </p:txBody>
      </p:sp>
    </p:spTree>
    <p:extLst>
      <p:ext uri="{BB962C8B-B14F-4D97-AF65-F5344CB8AC3E}">
        <p14:creationId xmlns:p14="http://schemas.microsoft.com/office/powerpoint/2010/main" val="34847411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CC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81100" y="1503363"/>
            <a:ext cx="9753600" cy="2387600"/>
          </a:xfrm>
        </p:spPr>
        <p:txBody>
          <a:bodyPr anchor="ctr"/>
          <a:lstStyle>
            <a:lvl1pPr algn="ctr">
              <a:lnSpc>
                <a:spcPct val="110000"/>
              </a:lnSpc>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168400" y="4059238"/>
            <a:ext cx="9817100" cy="1655762"/>
          </a:xfrm>
        </p:spPr>
        <p:txBody>
          <a:bodyPr/>
          <a:lstStyle>
            <a:lvl1pPr marL="0" indent="0" algn="ctr">
              <a:buNone/>
              <a:defRPr sz="2400" b="0" i="0">
                <a:solidFill>
                  <a:schemeClr val="bg1"/>
                </a:solidFill>
                <a:latin typeface="Roboto Regular"/>
                <a:cs typeface="Roboto Regular"/>
              </a:defRPr>
            </a:lvl1pPr>
            <a:lvl2pPr marL="457209" indent="0" algn="ctr">
              <a:buNone/>
              <a:defRPr sz="2000"/>
            </a:lvl2pPr>
            <a:lvl3pPr marL="914418" indent="0" algn="ctr">
              <a:buNone/>
              <a:defRPr sz="1800"/>
            </a:lvl3pPr>
            <a:lvl4pPr marL="1371627" indent="0" algn="ctr">
              <a:buNone/>
              <a:defRPr sz="1600"/>
            </a:lvl4pPr>
            <a:lvl5pPr marL="1828837" indent="0" algn="ctr">
              <a:buNone/>
              <a:defRPr sz="1600"/>
            </a:lvl5pPr>
            <a:lvl6pPr marL="2286046" indent="0" algn="ctr">
              <a:buNone/>
              <a:defRPr sz="1600"/>
            </a:lvl6pPr>
            <a:lvl7pPr marL="2743255" indent="0" algn="ctr">
              <a:buNone/>
              <a:defRPr sz="1600"/>
            </a:lvl7pPr>
            <a:lvl8pPr marL="3200464" indent="0" algn="ctr">
              <a:buNone/>
              <a:defRPr sz="1600"/>
            </a:lvl8pPr>
            <a:lvl9pPr marL="3657673" indent="0" algn="ctr">
              <a:buNone/>
              <a:defRPr sz="1600"/>
            </a:lvl9pPr>
          </a:lstStyle>
          <a:p>
            <a:r>
              <a:rPr lang="en-US"/>
              <a:t>Click to edit Master subtitle style</a:t>
            </a:r>
          </a:p>
        </p:txBody>
      </p:sp>
      <p:pic>
        <p:nvPicPr>
          <p:cNvPr id="4" name="Picture 3"/>
          <p:cNvPicPr>
            <a:picLocks noChangeAspect="1"/>
          </p:cNvPicPr>
          <p:nvPr/>
        </p:nvPicPr>
        <p:blipFill>
          <a:blip r:embed="rId2"/>
          <a:stretch>
            <a:fillRect/>
          </a:stretch>
        </p:blipFill>
        <p:spPr>
          <a:xfrm>
            <a:off x="8957732" y="5642112"/>
            <a:ext cx="2662766" cy="635931"/>
          </a:xfrm>
          <a:prstGeom prst="rect">
            <a:avLst/>
          </a:prstGeom>
        </p:spPr>
      </p:pic>
    </p:spTree>
    <p:extLst>
      <p:ext uri="{BB962C8B-B14F-4D97-AF65-F5344CB8AC3E}">
        <p14:creationId xmlns:p14="http://schemas.microsoft.com/office/powerpoint/2010/main" val="39523068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ustom Layout">
    <p:bg>
      <p:bgPr>
        <a:solidFill>
          <a:srgbClr val="CC000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87915" y="2802467"/>
            <a:ext cx="5246830" cy="1253066"/>
          </a:xfrm>
          <a:prstGeom prst="rect">
            <a:avLst/>
          </a:prstGeom>
        </p:spPr>
      </p:pic>
    </p:spTree>
    <p:extLst>
      <p:ext uri="{BB962C8B-B14F-4D97-AF65-F5344CB8AC3E}">
        <p14:creationId xmlns:p14="http://schemas.microsoft.com/office/powerpoint/2010/main" val="9566238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52796" y="2802468"/>
            <a:ext cx="5246828" cy="1253066"/>
          </a:xfrm>
          <a:prstGeom prst="rect">
            <a:avLst/>
          </a:prstGeom>
        </p:spPr>
      </p:pic>
    </p:spTree>
    <p:extLst>
      <p:ext uri="{BB962C8B-B14F-4D97-AF65-F5344CB8AC3E}">
        <p14:creationId xmlns:p14="http://schemas.microsoft.com/office/powerpoint/2010/main" val="39551889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91919"/>
                </a:solidFill>
              </a:defRPr>
            </a:lvl1pPr>
          </a:lstStyle>
          <a:p>
            <a:r>
              <a:rPr lang="en-US"/>
              <a:t>Click to edit Master title style</a:t>
            </a:r>
          </a:p>
        </p:txBody>
      </p:sp>
      <p:sp>
        <p:nvSpPr>
          <p:cNvPr id="3" name="Content Placeholder 2"/>
          <p:cNvSpPr>
            <a:spLocks noGrp="1"/>
          </p:cNvSpPr>
          <p:nvPr>
            <p:ph idx="1"/>
          </p:nvPr>
        </p:nvSpPr>
        <p:spPr/>
        <p:txBody>
          <a:bodyPr>
            <a:normAutofit/>
          </a:bodyPr>
          <a:lstStyle>
            <a:lvl1pPr>
              <a:defRPr>
                <a:solidFill>
                  <a:srgbClr val="636363"/>
                </a:solidFill>
              </a:defRPr>
            </a:lvl1pPr>
            <a:lvl2pPr>
              <a:defRPr>
                <a:solidFill>
                  <a:srgbClr val="636363"/>
                </a:solidFill>
              </a:defRPr>
            </a:lvl2pPr>
            <a:lvl3pPr>
              <a:defRPr>
                <a:solidFill>
                  <a:srgbClr val="636363"/>
                </a:solidFill>
              </a:defRPr>
            </a:lvl3pPr>
            <a:lvl4pPr>
              <a:defRPr>
                <a:solidFill>
                  <a:srgbClr val="191919"/>
                </a:solidFill>
              </a:defRPr>
            </a:lvl4pPr>
            <a:lvl5pPr>
              <a:defRPr>
                <a:solidFill>
                  <a:srgbClr val="191919"/>
                </a:solidFill>
              </a:defRPr>
            </a:lvl5pPr>
          </a:lstStyle>
          <a:p>
            <a:pPr lvl="0"/>
            <a:r>
              <a:rPr lang="en-US"/>
              <a:t>Edit Master text styles</a:t>
            </a:r>
          </a:p>
          <a:p>
            <a:pPr lvl="1"/>
            <a:r>
              <a:rPr lang="en-US"/>
              <a:t>Second level</a:t>
            </a:r>
          </a:p>
          <a:p>
            <a:pPr lvl="2"/>
            <a:r>
              <a:rPr lang="en-US"/>
              <a:t>Third level</a:t>
            </a:r>
          </a:p>
        </p:txBody>
      </p:sp>
      <p:pic>
        <p:nvPicPr>
          <p:cNvPr id="5" name="Picture 4"/>
          <p:cNvPicPr>
            <a:picLocks noChangeAspect="1"/>
          </p:cNvPicPr>
          <p:nvPr/>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39258510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headers">
    <p:bg>
      <p:bgPr>
        <a:solidFill>
          <a:srgbClr val="EFEFEF"/>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838200" y="1762126"/>
            <a:ext cx="10515600" cy="1325563"/>
          </a:xfrm>
        </p:spPr>
        <p:txBody>
          <a:bodyPr>
            <a:normAutofit/>
          </a:bodyPr>
          <a:lstStyle>
            <a:lvl1pPr>
              <a:defRPr sz="5400">
                <a:solidFill>
                  <a:srgbClr val="191919"/>
                </a:solidFill>
              </a:defRPr>
            </a:lvl1pPr>
          </a:lstStyle>
          <a:p>
            <a:r>
              <a:rPr lang="en-US"/>
              <a:t>Click to edit Master title style</a:t>
            </a:r>
          </a:p>
        </p:txBody>
      </p:sp>
      <p:sp>
        <p:nvSpPr>
          <p:cNvPr id="4" name="Content Placeholder 2"/>
          <p:cNvSpPr>
            <a:spLocks noGrp="1"/>
          </p:cNvSpPr>
          <p:nvPr>
            <p:ph idx="1"/>
          </p:nvPr>
        </p:nvSpPr>
        <p:spPr>
          <a:xfrm>
            <a:off x="838200" y="2959100"/>
            <a:ext cx="10515600" cy="3238500"/>
          </a:xfrm>
        </p:spPr>
        <p:txBody>
          <a:bodyPr>
            <a:normAutofit/>
          </a:bodyPr>
          <a:lstStyle>
            <a:lvl1pPr>
              <a:defRPr>
                <a:solidFill>
                  <a:srgbClr val="292929"/>
                </a:solidFill>
              </a:defRPr>
            </a:lvl1pPr>
            <a:lvl2pPr>
              <a:defRPr>
                <a:solidFill>
                  <a:srgbClr val="292929"/>
                </a:solidFill>
              </a:defRPr>
            </a:lvl2pPr>
            <a:lvl3pPr>
              <a:defRPr>
                <a:solidFill>
                  <a:srgbClr val="292929"/>
                </a:solidFill>
              </a:defRPr>
            </a:lvl3pPr>
            <a:lvl4pPr>
              <a:defRPr>
                <a:solidFill>
                  <a:srgbClr val="191919"/>
                </a:solidFill>
              </a:defRPr>
            </a:lvl4pPr>
            <a:lvl5pPr>
              <a:defRPr>
                <a:solidFill>
                  <a:srgbClr val="191919"/>
                </a:solidFill>
              </a:defRPr>
            </a:lvl5pPr>
          </a:lstStyle>
          <a:p>
            <a:pPr lvl="0"/>
            <a:r>
              <a:rPr lang="en-US"/>
              <a:t>Edit Master text styles</a:t>
            </a:r>
          </a:p>
        </p:txBody>
      </p:sp>
      <p:pic>
        <p:nvPicPr>
          <p:cNvPr id="5" name="Picture 4"/>
          <p:cNvPicPr>
            <a:picLocks noChangeAspect="1"/>
          </p:cNvPicPr>
          <p:nvPr/>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12470602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mage with caption">
    <p:spTree>
      <p:nvGrpSpPr>
        <p:cNvPr id="1" name=""/>
        <p:cNvGrpSpPr/>
        <p:nvPr/>
      </p:nvGrpSpPr>
      <p:grpSpPr>
        <a:xfrm>
          <a:off x="0" y="0"/>
          <a:ext cx="0" cy="0"/>
          <a:chOff x="0" y="0"/>
          <a:chExt cx="0" cy="0"/>
        </a:xfrm>
      </p:grpSpPr>
      <p:sp>
        <p:nvSpPr>
          <p:cNvPr id="3" name="Rectangle 2"/>
          <p:cNvSpPr/>
          <p:nvPr/>
        </p:nvSpPr>
        <p:spPr>
          <a:xfrm>
            <a:off x="1" y="5808134"/>
            <a:ext cx="12191999" cy="1049867"/>
          </a:xfrm>
          <a:prstGeom prst="rect">
            <a:avLst/>
          </a:prstGeom>
          <a:solidFill>
            <a:srgbClr val="CC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Subtitle 2"/>
          <p:cNvSpPr>
            <a:spLocks noGrp="1"/>
          </p:cNvSpPr>
          <p:nvPr>
            <p:ph type="subTitle" idx="1" hasCustomPrompt="1"/>
          </p:nvPr>
        </p:nvSpPr>
        <p:spPr>
          <a:xfrm>
            <a:off x="330200" y="5748862"/>
            <a:ext cx="9702800" cy="1024467"/>
          </a:xfrm>
        </p:spPr>
        <p:txBody>
          <a:bodyPr anchor="ctr">
            <a:normAutofit/>
          </a:bodyPr>
          <a:lstStyle>
            <a:lvl1pPr marL="0" indent="0" algn="l">
              <a:buNone/>
              <a:defRPr sz="3200" b="0" i="0">
                <a:solidFill>
                  <a:schemeClr val="bg1"/>
                </a:solidFill>
                <a:latin typeface="Roboto Regular"/>
                <a:cs typeface="Roboto Regular"/>
              </a:defRPr>
            </a:lvl1pPr>
            <a:lvl2pPr marL="457209" indent="0" algn="ctr">
              <a:buNone/>
              <a:defRPr sz="2000"/>
            </a:lvl2pPr>
            <a:lvl3pPr marL="914418" indent="0" algn="ctr">
              <a:buNone/>
              <a:defRPr sz="1800"/>
            </a:lvl3pPr>
            <a:lvl4pPr marL="1371627" indent="0" algn="ctr">
              <a:buNone/>
              <a:defRPr sz="1600"/>
            </a:lvl4pPr>
            <a:lvl5pPr marL="1828837" indent="0" algn="ctr">
              <a:buNone/>
              <a:defRPr sz="1600"/>
            </a:lvl5pPr>
            <a:lvl6pPr marL="2286046" indent="0" algn="ctr">
              <a:buNone/>
              <a:defRPr sz="1600"/>
            </a:lvl6pPr>
            <a:lvl7pPr marL="2743255" indent="0" algn="ctr">
              <a:buNone/>
              <a:defRPr sz="1600"/>
            </a:lvl7pPr>
            <a:lvl8pPr marL="3200464" indent="0" algn="ctr">
              <a:buNone/>
              <a:defRPr sz="1600"/>
            </a:lvl8pPr>
            <a:lvl9pPr marL="3657673" indent="0" algn="ctr">
              <a:buNone/>
              <a:defRPr sz="1600"/>
            </a:lvl9pPr>
          </a:lstStyle>
          <a:p>
            <a:r>
              <a:rPr lang="en-US"/>
              <a:t>Click to edit the image title</a:t>
            </a:r>
          </a:p>
        </p:txBody>
      </p:sp>
      <p:pic>
        <p:nvPicPr>
          <p:cNvPr id="5" name="Picture 4"/>
          <p:cNvPicPr>
            <a:picLocks noChangeAspect="1"/>
          </p:cNvPicPr>
          <p:nvPr/>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13162670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181100" y="1096963"/>
            <a:ext cx="9753600" cy="3703638"/>
          </a:xfrm>
        </p:spPr>
        <p:txBody>
          <a:bodyPr anchor="t"/>
          <a:lstStyle>
            <a:lvl1pPr algn="ctr">
              <a:lnSpc>
                <a:spcPct val="120000"/>
              </a:lnSpc>
              <a:defRPr sz="6000" b="0" i="0" baseline="0">
                <a:solidFill>
                  <a:srgbClr val="292929"/>
                </a:solidFill>
                <a:latin typeface="Roboto Regular"/>
                <a:cs typeface="Roboto Regular"/>
              </a:defRPr>
            </a:lvl1pPr>
          </a:lstStyle>
          <a:p>
            <a:r>
              <a:rPr lang="en-US"/>
              <a:t>“A very wise and interesting quote from someone great can go in this text box.”</a:t>
            </a:r>
          </a:p>
        </p:txBody>
      </p:sp>
      <p:sp>
        <p:nvSpPr>
          <p:cNvPr id="5" name="Subtitle 2"/>
          <p:cNvSpPr>
            <a:spLocks noGrp="1"/>
          </p:cNvSpPr>
          <p:nvPr>
            <p:ph type="subTitle" idx="1" hasCustomPrompt="1"/>
          </p:nvPr>
        </p:nvSpPr>
        <p:spPr>
          <a:xfrm>
            <a:off x="1130300" y="5024438"/>
            <a:ext cx="9817100" cy="881062"/>
          </a:xfrm>
        </p:spPr>
        <p:txBody>
          <a:bodyPr/>
          <a:lstStyle>
            <a:lvl1pPr marL="0" indent="0" algn="ctr">
              <a:buNone/>
              <a:defRPr sz="3200" b="0" i="0" baseline="0">
                <a:solidFill>
                  <a:srgbClr val="191919"/>
                </a:solidFill>
                <a:latin typeface="Roboto Bold"/>
                <a:cs typeface="Roboto Bold"/>
              </a:defRPr>
            </a:lvl1pPr>
            <a:lvl2pPr marL="457209" indent="0" algn="ctr">
              <a:buNone/>
              <a:defRPr sz="2000"/>
            </a:lvl2pPr>
            <a:lvl3pPr marL="914418" indent="0" algn="ctr">
              <a:buNone/>
              <a:defRPr sz="1800"/>
            </a:lvl3pPr>
            <a:lvl4pPr marL="1371627" indent="0" algn="ctr">
              <a:buNone/>
              <a:defRPr sz="1600"/>
            </a:lvl4pPr>
            <a:lvl5pPr marL="1828837" indent="0" algn="ctr">
              <a:buNone/>
              <a:defRPr sz="1600"/>
            </a:lvl5pPr>
            <a:lvl6pPr marL="2286046" indent="0" algn="ctr">
              <a:buNone/>
              <a:defRPr sz="1600"/>
            </a:lvl6pPr>
            <a:lvl7pPr marL="2743255" indent="0" algn="ctr">
              <a:buNone/>
              <a:defRPr sz="1600"/>
            </a:lvl7pPr>
            <a:lvl8pPr marL="3200464" indent="0" algn="ctr">
              <a:buNone/>
              <a:defRPr sz="1600"/>
            </a:lvl8pPr>
            <a:lvl9pPr marL="3657673" indent="0" algn="ctr">
              <a:buNone/>
              <a:defRPr sz="1600"/>
            </a:lvl9pPr>
          </a:lstStyle>
          <a:p>
            <a:r>
              <a:rPr lang="en-US"/>
              <a:t>Pete Woodhouse</a:t>
            </a:r>
          </a:p>
        </p:txBody>
      </p:sp>
      <p:pic>
        <p:nvPicPr>
          <p:cNvPr id="7" name="Picture 6"/>
          <p:cNvPicPr>
            <a:picLocks noChangeAspect="1"/>
          </p:cNvPicPr>
          <p:nvPr/>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36677608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reaker page">
    <p:bg>
      <p:bgPr>
        <a:solidFill>
          <a:srgbClr val="CC0000"/>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81100" y="596901"/>
            <a:ext cx="9753600" cy="4965699"/>
          </a:xfrm>
        </p:spPr>
        <p:txBody>
          <a:bodyPr anchor="ctr"/>
          <a:lstStyle>
            <a:lvl1pPr algn="ctr">
              <a:lnSpc>
                <a:spcPct val="120000"/>
              </a:lnSpc>
              <a:defRPr sz="6000">
                <a:solidFill>
                  <a:schemeClr val="bg1"/>
                </a:solidFill>
              </a:defRPr>
            </a:lvl1pPr>
          </a:lstStyle>
          <a:p>
            <a:r>
              <a:rPr lang="en-US"/>
              <a:t>This is a breaker page, it can be used to split topics</a:t>
            </a:r>
          </a:p>
        </p:txBody>
      </p:sp>
      <p:pic>
        <p:nvPicPr>
          <p:cNvPr id="4" name="Picture 3"/>
          <p:cNvPicPr>
            <a:picLocks noChangeAspect="1"/>
          </p:cNvPicPr>
          <p:nvPr/>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9242263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Quote with image">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11600" y="1096963"/>
            <a:ext cx="7226300" cy="3051704"/>
          </a:xfrm>
        </p:spPr>
        <p:txBody>
          <a:bodyPr anchor="t">
            <a:normAutofit/>
          </a:bodyPr>
          <a:lstStyle>
            <a:lvl1pPr algn="l">
              <a:lnSpc>
                <a:spcPct val="120000"/>
              </a:lnSpc>
              <a:defRPr sz="4000" b="0" i="0" baseline="0">
                <a:solidFill>
                  <a:srgbClr val="292929"/>
                </a:solidFill>
                <a:latin typeface="Roboto Regular"/>
                <a:cs typeface="Roboto Regular"/>
              </a:defRPr>
            </a:lvl1pPr>
          </a:lstStyle>
          <a:p>
            <a:r>
              <a:rPr lang="en-US"/>
              <a:t>“A very wise and interesting quote from someone great can go in this text box.”</a:t>
            </a:r>
          </a:p>
        </p:txBody>
      </p:sp>
      <p:sp>
        <p:nvSpPr>
          <p:cNvPr id="6" name="Subtitle 2"/>
          <p:cNvSpPr>
            <a:spLocks noGrp="1"/>
          </p:cNvSpPr>
          <p:nvPr>
            <p:ph type="subTitle" idx="1" hasCustomPrompt="1"/>
          </p:nvPr>
        </p:nvSpPr>
        <p:spPr>
          <a:xfrm>
            <a:off x="3915835" y="4355572"/>
            <a:ext cx="4406900" cy="859895"/>
          </a:xfrm>
        </p:spPr>
        <p:txBody>
          <a:bodyPr/>
          <a:lstStyle>
            <a:lvl1pPr marL="0" indent="0" algn="l">
              <a:buNone/>
              <a:defRPr sz="3200" b="0" i="0" baseline="0">
                <a:solidFill>
                  <a:srgbClr val="191919"/>
                </a:solidFill>
                <a:latin typeface="Roboto Bold"/>
                <a:cs typeface="Roboto Bold"/>
              </a:defRPr>
            </a:lvl1pPr>
            <a:lvl2pPr marL="457209" indent="0" algn="ctr">
              <a:buNone/>
              <a:defRPr sz="2000"/>
            </a:lvl2pPr>
            <a:lvl3pPr marL="914418" indent="0" algn="ctr">
              <a:buNone/>
              <a:defRPr sz="1800"/>
            </a:lvl3pPr>
            <a:lvl4pPr marL="1371627" indent="0" algn="ctr">
              <a:buNone/>
              <a:defRPr sz="1600"/>
            </a:lvl4pPr>
            <a:lvl5pPr marL="1828837" indent="0" algn="ctr">
              <a:buNone/>
              <a:defRPr sz="1600"/>
            </a:lvl5pPr>
            <a:lvl6pPr marL="2286046" indent="0" algn="ctr">
              <a:buNone/>
              <a:defRPr sz="1600"/>
            </a:lvl6pPr>
            <a:lvl7pPr marL="2743255" indent="0" algn="ctr">
              <a:buNone/>
              <a:defRPr sz="1600"/>
            </a:lvl7pPr>
            <a:lvl8pPr marL="3200464" indent="0" algn="ctr">
              <a:buNone/>
              <a:defRPr sz="1600"/>
            </a:lvl8pPr>
            <a:lvl9pPr marL="3657673" indent="0" algn="ctr">
              <a:buNone/>
              <a:defRPr sz="1600"/>
            </a:lvl9pPr>
          </a:lstStyle>
          <a:p>
            <a:r>
              <a:rPr lang="en-US"/>
              <a:t>Pete Woodhouse</a:t>
            </a:r>
          </a:p>
        </p:txBody>
      </p:sp>
      <p:pic>
        <p:nvPicPr>
          <p:cNvPr id="9" name="Picture 8"/>
          <p:cNvPicPr>
            <a:picLocks noChangeAspect="1"/>
          </p:cNvPicPr>
          <p:nvPr/>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89377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2065-5DAE-4A82-AD53-5B82FB8771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7609178-D2E8-4CD3-AF9E-1ED7EE6729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9F106F-E619-4318-BFA5-2C02CCA8E4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773C2BC-29C6-4648-818E-7BE34AE2E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714928-699D-49FF-8F2B-AD0A9A5D95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4BC4EBC-E663-4825-89F3-9DB6D6AC056F}"/>
              </a:ext>
            </a:extLst>
          </p:cNvPr>
          <p:cNvSpPr>
            <a:spLocks noGrp="1"/>
          </p:cNvSpPr>
          <p:nvPr>
            <p:ph type="dt" sz="half" idx="10"/>
          </p:nvPr>
        </p:nvSpPr>
        <p:spPr/>
        <p:txBody>
          <a:bodyPr/>
          <a:lstStyle/>
          <a:p>
            <a:fld id="{77161629-C77F-4FDD-87F5-BC4821A51085}" type="datetimeFigureOut">
              <a:rPr lang="en-GB" smtClean="0"/>
              <a:t>23/10/2019</a:t>
            </a:fld>
            <a:endParaRPr lang="en-GB"/>
          </a:p>
        </p:txBody>
      </p:sp>
      <p:sp>
        <p:nvSpPr>
          <p:cNvPr id="8" name="Footer Placeholder 7">
            <a:extLst>
              <a:ext uri="{FF2B5EF4-FFF2-40B4-BE49-F238E27FC236}">
                <a16:creationId xmlns:a16="http://schemas.microsoft.com/office/drawing/2014/main" id="{EAC19496-C9F0-4F11-885E-F7A5FA94128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EC818BF-7ED4-4364-8BAE-6A463D1B7D25}"/>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3223379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C19A7-05C6-4F6B-9360-C421B79F12F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10F2E37-79A2-4D67-BDBD-93FE42BAC89C}"/>
              </a:ext>
            </a:extLst>
          </p:cNvPr>
          <p:cNvSpPr>
            <a:spLocks noGrp="1"/>
          </p:cNvSpPr>
          <p:nvPr>
            <p:ph type="dt" sz="half" idx="10"/>
          </p:nvPr>
        </p:nvSpPr>
        <p:spPr/>
        <p:txBody>
          <a:bodyPr/>
          <a:lstStyle/>
          <a:p>
            <a:fld id="{77161629-C77F-4FDD-87F5-BC4821A51085}" type="datetimeFigureOut">
              <a:rPr lang="en-GB" smtClean="0"/>
              <a:t>23/10/2019</a:t>
            </a:fld>
            <a:endParaRPr lang="en-GB"/>
          </a:p>
        </p:txBody>
      </p:sp>
      <p:sp>
        <p:nvSpPr>
          <p:cNvPr id="4" name="Footer Placeholder 3">
            <a:extLst>
              <a:ext uri="{FF2B5EF4-FFF2-40B4-BE49-F238E27FC236}">
                <a16:creationId xmlns:a16="http://schemas.microsoft.com/office/drawing/2014/main" id="{55A3D964-7F74-4D64-84D1-7556331F381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8C6DD73-2446-431F-B63C-829480A59AA4}"/>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1756056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AF1F6B-038C-4FE2-B60D-016151365E5D}"/>
              </a:ext>
            </a:extLst>
          </p:cNvPr>
          <p:cNvSpPr>
            <a:spLocks noGrp="1"/>
          </p:cNvSpPr>
          <p:nvPr>
            <p:ph type="dt" sz="half" idx="10"/>
          </p:nvPr>
        </p:nvSpPr>
        <p:spPr/>
        <p:txBody>
          <a:bodyPr/>
          <a:lstStyle/>
          <a:p>
            <a:fld id="{77161629-C77F-4FDD-87F5-BC4821A51085}" type="datetimeFigureOut">
              <a:rPr lang="en-GB" smtClean="0"/>
              <a:t>23/10/2019</a:t>
            </a:fld>
            <a:endParaRPr lang="en-GB"/>
          </a:p>
        </p:txBody>
      </p:sp>
      <p:sp>
        <p:nvSpPr>
          <p:cNvPr id="3" name="Footer Placeholder 2">
            <a:extLst>
              <a:ext uri="{FF2B5EF4-FFF2-40B4-BE49-F238E27FC236}">
                <a16:creationId xmlns:a16="http://schemas.microsoft.com/office/drawing/2014/main" id="{262295C2-2D6E-4F58-8937-E43F754594D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84F7682-1D95-4BCC-8EF9-CDDC9B0B20A4}"/>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582265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62AC8-5AC4-42B3-A9F5-92C56BA954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EC750AE-BEAF-407F-8F83-16A1A13C73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B546FBC-5324-4D7E-9B6B-81DAF070AD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FAB23C-5178-40A1-9FD8-42BE5643BEB9}"/>
              </a:ext>
            </a:extLst>
          </p:cNvPr>
          <p:cNvSpPr>
            <a:spLocks noGrp="1"/>
          </p:cNvSpPr>
          <p:nvPr>
            <p:ph type="dt" sz="half" idx="10"/>
          </p:nvPr>
        </p:nvSpPr>
        <p:spPr/>
        <p:txBody>
          <a:bodyPr/>
          <a:lstStyle/>
          <a:p>
            <a:fld id="{77161629-C77F-4FDD-87F5-BC4821A51085}" type="datetimeFigureOut">
              <a:rPr lang="en-GB" smtClean="0"/>
              <a:t>23/10/2019</a:t>
            </a:fld>
            <a:endParaRPr lang="en-GB"/>
          </a:p>
        </p:txBody>
      </p:sp>
      <p:sp>
        <p:nvSpPr>
          <p:cNvPr id="6" name="Footer Placeholder 5">
            <a:extLst>
              <a:ext uri="{FF2B5EF4-FFF2-40B4-BE49-F238E27FC236}">
                <a16:creationId xmlns:a16="http://schemas.microsoft.com/office/drawing/2014/main" id="{3D6B6C49-82D0-47D1-9AE7-68B536FA21B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DEB0169-FDE0-4913-BBFB-0508955039CA}"/>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477135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8A401-5348-4CB5-AC87-BDAB587482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0B8B704-616F-4D0B-9D0B-53CBAF9942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5053DF2-AD8B-444F-BACB-5C7C6963ED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197FA4-D161-433B-96DF-686BC2D77939}"/>
              </a:ext>
            </a:extLst>
          </p:cNvPr>
          <p:cNvSpPr>
            <a:spLocks noGrp="1"/>
          </p:cNvSpPr>
          <p:nvPr>
            <p:ph type="dt" sz="half" idx="10"/>
          </p:nvPr>
        </p:nvSpPr>
        <p:spPr/>
        <p:txBody>
          <a:bodyPr/>
          <a:lstStyle/>
          <a:p>
            <a:fld id="{77161629-C77F-4FDD-87F5-BC4821A51085}" type="datetimeFigureOut">
              <a:rPr lang="en-GB" smtClean="0"/>
              <a:t>23/10/2019</a:t>
            </a:fld>
            <a:endParaRPr lang="en-GB"/>
          </a:p>
        </p:txBody>
      </p:sp>
      <p:sp>
        <p:nvSpPr>
          <p:cNvPr id="6" name="Footer Placeholder 5">
            <a:extLst>
              <a:ext uri="{FF2B5EF4-FFF2-40B4-BE49-F238E27FC236}">
                <a16:creationId xmlns:a16="http://schemas.microsoft.com/office/drawing/2014/main" id="{B89000EC-80DA-442B-93B8-349861A51B9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7A1CCCF-3C77-4C49-B6F7-F4442A4E65E6}"/>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3995104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10" Type="http://schemas.openxmlformats.org/officeDocument/2006/relationships/theme" Target="../theme/theme3.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783963-C2C7-4CA8-BDE6-0C2288A5CB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1EE6FC0-9FD6-4D25-9582-0B84BC350C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FD608FD-1EB5-4A06-BC8C-C35F387F44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161629-C77F-4FDD-87F5-BC4821A51085}" type="datetimeFigureOut">
              <a:rPr lang="en-GB" smtClean="0"/>
              <a:t>23/10/2019</a:t>
            </a:fld>
            <a:endParaRPr lang="en-GB"/>
          </a:p>
        </p:txBody>
      </p:sp>
      <p:sp>
        <p:nvSpPr>
          <p:cNvPr id="5" name="Footer Placeholder 4">
            <a:extLst>
              <a:ext uri="{FF2B5EF4-FFF2-40B4-BE49-F238E27FC236}">
                <a16:creationId xmlns:a16="http://schemas.microsoft.com/office/drawing/2014/main" id="{E872E8C0-80D1-4525-A060-4DD8A1D7E1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AB2778A-AD06-4AC9-A542-59357C349A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EF520A-7D79-432C-BB94-46E185B43B38}" type="slidenum">
              <a:rPr lang="en-GB" smtClean="0"/>
              <a:t>‹#›</a:t>
            </a:fld>
            <a:endParaRPr lang="en-GB"/>
          </a:p>
        </p:txBody>
      </p:sp>
    </p:spTree>
    <p:extLst>
      <p:ext uri="{BB962C8B-B14F-4D97-AF65-F5344CB8AC3E}">
        <p14:creationId xmlns:p14="http://schemas.microsoft.com/office/powerpoint/2010/main" val="12862325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lvl="0"/>
            <a:r>
              <a:rPr lang="en-US" altLang="en-US"/>
              <a:t>Click to edit Master title style</a:t>
            </a:r>
            <a:endParaRPr lang="en-US" altLang="en-US" dirty="0"/>
          </a:p>
        </p:txBody>
      </p:sp>
      <p:sp>
        <p:nvSpPr>
          <p:cNvPr id="46083"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p:txBody>
      </p:sp>
    </p:spTree>
    <p:extLst>
      <p:ext uri="{BB962C8B-B14F-4D97-AF65-F5344CB8AC3E}">
        <p14:creationId xmlns:p14="http://schemas.microsoft.com/office/powerpoint/2010/main" val="387849284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Lst>
  <p:txStyles>
    <p:titleStyle>
      <a:lvl1pPr algn="l" rtl="0" eaLnBrk="1" fontAlgn="base" hangingPunct="1">
        <a:lnSpc>
          <a:spcPct val="90000"/>
        </a:lnSpc>
        <a:spcBef>
          <a:spcPct val="0"/>
        </a:spcBef>
        <a:spcAft>
          <a:spcPct val="0"/>
        </a:spcAft>
        <a:defRPr sz="4000" b="0" i="0" kern="1200">
          <a:solidFill>
            <a:srgbClr val="191919"/>
          </a:solidFill>
          <a:latin typeface="Roboto Medium"/>
          <a:ea typeface="+mj-ea"/>
          <a:cs typeface="Roboto Medium"/>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00000"/>
        </a:lnSpc>
        <a:spcBef>
          <a:spcPts val="1000"/>
        </a:spcBef>
        <a:spcAft>
          <a:spcPts val="300"/>
        </a:spcAft>
        <a:buClr>
          <a:srgbClr val="CC0000"/>
        </a:buClr>
        <a:buSzPct val="100000"/>
        <a:buFont typeface="Arial"/>
        <a:buChar char="•"/>
        <a:defRPr sz="3400" b="0" i="0" kern="1200">
          <a:solidFill>
            <a:schemeClr val="bg2">
              <a:lumMod val="25000"/>
            </a:schemeClr>
          </a:solidFill>
          <a:latin typeface="Roboto Regular"/>
          <a:ea typeface="+mn-ea"/>
          <a:cs typeface="Roboto Regular"/>
        </a:defRPr>
      </a:lvl1pPr>
      <a:lvl2pPr marL="914400" indent="-457200" algn="l" rtl="0" eaLnBrk="1" fontAlgn="base" hangingPunct="1">
        <a:lnSpc>
          <a:spcPct val="100000"/>
        </a:lnSpc>
        <a:spcBef>
          <a:spcPts val="500"/>
        </a:spcBef>
        <a:spcAft>
          <a:spcPts val="300"/>
        </a:spcAft>
        <a:buClr>
          <a:srgbClr val="CC0000"/>
        </a:buClr>
        <a:buSzPct val="100000"/>
        <a:buFont typeface="Arial"/>
        <a:buChar char="•"/>
        <a:defRPr sz="2800" b="0" i="0" kern="1200">
          <a:solidFill>
            <a:schemeClr val="bg2">
              <a:lumMod val="25000"/>
            </a:schemeClr>
          </a:solidFill>
          <a:latin typeface="Roboto Regular"/>
          <a:ea typeface="+mn-ea"/>
          <a:cs typeface="Roboto Regular"/>
        </a:defRPr>
      </a:lvl2pPr>
      <a:lvl3pPr marL="1257300" indent="-342900" algn="l" rtl="0" eaLnBrk="1" fontAlgn="base" hangingPunct="1">
        <a:lnSpc>
          <a:spcPct val="100000"/>
        </a:lnSpc>
        <a:spcBef>
          <a:spcPts val="500"/>
        </a:spcBef>
        <a:spcAft>
          <a:spcPts val="300"/>
        </a:spcAft>
        <a:buClr>
          <a:srgbClr val="CC0000"/>
        </a:buClr>
        <a:buSzPct val="100000"/>
        <a:buFont typeface="Arial"/>
        <a:buChar char="•"/>
        <a:defRPr sz="2400" b="0" i="0" kern="1200">
          <a:solidFill>
            <a:schemeClr val="bg2">
              <a:lumMod val="25000"/>
            </a:schemeClr>
          </a:solidFill>
          <a:latin typeface="Roboto Regular"/>
          <a:ea typeface="+mn-ea"/>
          <a:cs typeface="Roboto Regular"/>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838200" y="365126"/>
            <a:ext cx="10515600"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lvl="0"/>
            <a:r>
              <a:rPr lang="en-US" altLang="en-US"/>
              <a:t>Click to edit Master title style</a:t>
            </a:r>
          </a:p>
        </p:txBody>
      </p:sp>
      <p:sp>
        <p:nvSpPr>
          <p:cNvPr id="46083"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182590947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Lst>
  <p:txStyles>
    <p:titleStyle>
      <a:lvl1pPr algn="l" rtl="0" eaLnBrk="1" fontAlgn="base" hangingPunct="1">
        <a:lnSpc>
          <a:spcPct val="90000"/>
        </a:lnSpc>
        <a:spcBef>
          <a:spcPct val="0"/>
        </a:spcBef>
        <a:spcAft>
          <a:spcPct val="0"/>
        </a:spcAft>
        <a:defRPr sz="4000" b="0" i="0" kern="1200">
          <a:solidFill>
            <a:srgbClr val="191919"/>
          </a:solidFill>
          <a:latin typeface="Roboto Medium"/>
          <a:ea typeface="+mj-ea"/>
          <a:cs typeface="Roboto Medium"/>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9"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18"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27"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37"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9" indent="-457209" algn="l" rtl="0" eaLnBrk="1" fontAlgn="base" hangingPunct="1">
        <a:lnSpc>
          <a:spcPct val="130000"/>
        </a:lnSpc>
        <a:spcBef>
          <a:spcPts val="1000"/>
        </a:spcBef>
        <a:spcAft>
          <a:spcPct val="0"/>
        </a:spcAft>
        <a:buClr>
          <a:srgbClr val="CC0000"/>
        </a:buClr>
        <a:buSzPct val="100000"/>
        <a:buFont typeface="Arial"/>
        <a:buChar char="•"/>
        <a:defRPr sz="3400" b="0" i="0" kern="1200">
          <a:solidFill>
            <a:srgbClr val="191919"/>
          </a:solidFill>
          <a:latin typeface="Roboto Regular"/>
          <a:ea typeface="+mn-ea"/>
          <a:cs typeface="Roboto Regular"/>
        </a:defRPr>
      </a:lvl1pPr>
      <a:lvl2pPr marL="914418" indent="-457209" algn="l" rtl="0" eaLnBrk="1" fontAlgn="base" hangingPunct="1">
        <a:lnSpc>
          <a:spcPct val="130000"/>
        </a:lnSpc>
        <a:spcBef>
          <a:spcPts val="500"/>
        </a:spcBef>
        <a:spcAft>
          <a:spcPct val="0"/>
        </a:spcAft>
        <a:buClr>
          <a:srgbClr val="CC0000"/>
        </a:buClr>
        <a:buSzPct val="100000"/>
        <a:buFont typeface="Arial"/>
        <a:buChar char="•"/>
        <a:defRPr sz="2800" b="0" i="0" kern="1200">
          <a:solidFill>
            <a:srgbClr val="191919"/>
          </a:solidFill>
          <a:latin typeface="Roboto Regular"/>
          <a:ea typeface="+mn-ea"/>
          <a:cs typeface="Roboto Regular"/>
        </a:defRPr>
      </a:lvl2pPr>
      <a:lvl3pPr marL="1257325" indent="-342907" algn="l" rtl="0" eaLnBrk="1" fontAlgn="base" hangingPunct="1">
        <a:lnSpc>
          <a:spcPct val="130000"/>
        </a:lnSpc>
        <a:spcBef>
          <a:spcPts val="500"/>
        </a:spcBef>
        <a:spcAft>
          <a:spcPct val="0"/>
        </a:spcAft>
        <a:buClr>
          <a:srgbClr val="CC0000"/>
        </a:buClr>
        <a:buSzPct val="100000"/>
        <a:buFont typeface="Arial"/>
        <a:buChar char="•"/>
        <a:defRPr sz="2400" b="0" i="0" kern="1200">
          <a:solidFill>
            <a:srgbClr val="191919"/>
          </a:solidFill>
          <a:latin typeface="Roboto Regular"/>
          <a:ea typeface="+mn-ea"/>
          <a:cs typeface="Roboto Regular"/>
        </a:defRPr>
      </a:lvl3pPr>
      <a:lvl4pPr marL="1600232" indent="-228605"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41" indent="-228605"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50"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59"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69"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78"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8" rtl="0" eaLnBrk="1" latinLnBrk="0" hangingPunct="1">
        <a:defRPr sz="1800" kern="1200">
          <a:solidFill>
            <a:schemeClr val="tx1"/>
          </a:solidFill>
          <a:latin typeface="+mn-lt"/>
          <a:ea typeface="+mn-ea"/>
          <a:cs typeface="+mn-cs"/>
        </a:defRPr>
      </a:lvl1pPr>
      <a:lvl2pPr marL="457209" algn="l" defTabSz="914418" rtl="0" eaLnBrk="1" latinLnBrk="0" hangingPunct="1">
        <a:defRPr sz="1800" kern="1200">
          <a:solidFill>
            <a:schemeClr val="tx1"/>
          </a:solidFill>
          <a:latin typeface="+mn-lt"/>
          <a:ea typeface="+mn-ea"/>
          <a:cs typeface="+mn-cs"/>
        </a:defRPr>
      </a:lvl2pPr>
      <a:lvl3pPr marL="914418" algn="l" defTabSz="914418" rtl="0" eaLnBrk="1" latinLnBrk="0" hangingPunct="1">
        <a:defRPr sz="1800" kern="1200">
          <a:solidFill>
            <a:schemeClr val="tx1"/>
          </a:solidFill>
          <a:latin typeface="+mn-lt"/>
          <a:ea typeface="+mn-ea"/>
          <a:cs typeface="+mn-cs"/>
        </a:defRPr>
      </a:lvl3pPr>
      <a:lvl4pPr marL="1371627" algn="l" defTabSz="914418" rtl="0" eaLnBrk="1" latinLnBrk="0" hangingPunct="1">
        <a:defRPr sz="1800" kern="1200">
          <a:solidFill>
            <a:schemeClr val="tx1"/>
          </a:solidFill>
          <a:latin typeface="+mn-lt"/>
          <a:ea typeface="+mn-ea"/>
          <a:cs typeface="+mn-cs"/>
        </a:defRPr>
      </a:lvl4pPr>
      <a:lvl5pPr marL="1828837" algn="l" defTabSz="914418" rtl="0" eaLnBrk="1" latinLnBrk="0" hangingPunct="1">
        <a:defRPr sz="1800" kern="1200">
          <a:solidFill>
            <a:schemeClr val="tx1"/>
          </a:solidFill>
          <a:latin typeface="+mn-lt"/>
          <a:ea typeface="+mn-ea"/>
          <a:cs typeface="+mn-cs"/>
        </a:defRPr>
      </a:lvl5pPr>
      <a:lvl6pPr marL="2286046" algn="l" defTabSz="914418" rtl="0" eaLnBrk="1" latinLnBrk="0" hangingPunct="1">
        <a:defRPr sz="1800" kern="1200">
          <a:solidFill>
            <a:schemeClr val="tx1"/>
          </a:solidFill>
          <a:latin typeface="+mn-lt"/>
          <a:ea typeface="+mn-ea"/>
          <a:cs typeface="+mn-cs"/>
        </a:defRPr>
      </a:lvl6pPr>
      <a:lvl7pPr marL="2743255" algn="l" defTabSz="914418" rtl="0" eaLnBrk="1" latinLnBrk="0" hangingPunct="1">
        <a:defRPr sz="1800" kern="1200">
          <a:solidFill>
            <a:schemeClr val="tx1"/>
          </a:solidFill>
          <a:latin typeface="+mn-lt"/>
          <a:ea typeface="+mn-ea"/>
          <a:cs typeface="+mn-cs"/>
        </a:defRPr>
      </a:lvl7pPr>
      <a:lvl8pPr marL="3200464" algn="l" defTabSz="914418" rtl="0" eaLnBrk="1" latinLnBrk="0" hangingPunct="1">
        <a:defRPr sz="1800" kern="1200">
          <a:solidFill>
            <a:schemeClr val="tx1"/>
          </a:solidFill>
          <a:latin typeface="+mn-lt"/>
          <a:ea typeface="+mn-ea"/>
          <a:cs typeface="+mn-cs"/>
        </a:defRPr>
      </a:lvl8pPr>
      <a:lvl9pPr marL="3657673" algn="l" defTabSz="91441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emf"/></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3E1C3D-633C-4756-B09B-9AD08071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668" y="640080"/>
            <a:ext cx="10915252" cy="5263134"/>
          </a:xfrm>
          <a:prstGeom prst="rect">
            <a:avLst/>
          </a:prstGeom>
          <a:noFill/>
          <a:ln w="317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295DAF8-54BC-4834-A4B1-7DD2F7AFE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2767"/>
            <a:ext cx="10585166" cy="49377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20624" y="1122807"/>
            <a:ext cx="9954443" cy="4297680"/>
          </a:xfrm>
          <a:noFill/>
          <a:ln>
            <a:noFill/>
          </a:ln>
        </p:spPr>
        <p:txBody>
          <a:bodyPr vert="horz" lIns="91440" tIns="45720" rIns="91440" bIns="45720" rtlCol="0" anchor="ctr">
            <a:normAutofit/>
          </a:bodyPr>
          <a:lstStyle/>
          <a:p>
            <a:r>
              <a:rPr lang="en-GB" b="1" dirty="0">
                <a:solidFill>
                  <a:schemeClr val="bg1"/>
                </a:solidFill>
              </a:rPr>
              <a:t>Protecting Dev/Test Data by Design: Creating a Data Masking Strategy</a:t>
            </a:r>
            <a:br>
              <a:rPr lang="en-US" sz="5100" dirty="0">
                <a:solidFill>
                  <a:srgbClr val="FFFFFF"/>
                </a:solidFill>
              </a:rPr>
            </a:br>
            <a:br>
              <a:rPr lang="en-US" sz="5100" dirty="0">
                <a:solidFill>
                  <a:srgbClr val="FFFFFF"/>
                </a:solidFill>
              </a:rPr>
            </a:br>
            <a:r>
              <a:rPr lang="en-US" sz="2800" dirty="0">
                <a:solidFill>
                  <a:srgbClr val="FFFFFF"/>
                </a:solidFill>
              </a:rPr>
              <a:t>Chris Unwin, Compliant Database DevOps Specialist, Redgate Software</a:t>
            </a:r>
            <a:endParaRPr lang="en-US" sz="5100" dirty="0">
              <a:solidFill>
                <a:srgbClr val="FFFFFF"/>
              </a:solidFill>
            </a:endParaRPr>
          </a:p>
        </p:txBody>
      </p:sp>
    </p:spTree>
    <p:extLst>
      <p:ext uri="{BB962C8B-B14F-4D97-AF65-F5344CB8AC3E}">
        <p14:creationId xmlns:p14="http://schemas.microsoft.com/office/powerpoint/2010/main" val="2139227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ata Masking description from Wikipedia">
            <a:extLst>
              <a:ext uri="{FF2B5EF4-FFF2-40B4-BE49-F238E27FC236}">
                <a16:creationId xmlns:a16="http://schemas.microsoft.com/office/drawing/2014/main" id="{B727B94A-9DDF-46E8-8818-5FD6052F3931}"/>
              </a:ext>
            </a:extLst>
          </p:cNvPr>
          <p:cNvPicPr>
            <a:picLocks noChangeAspect="1"/>
          </p:cNvPicPr>
          <p:nvPr/>
        </p:nvPicPr>
        <p:blipFill>
          <a:blip r:embed="rId2"/>
          <a:stretch>
            <a:fillRect/>
          </a:stretch>
        </p:blipFill>
        <p:spPr>
          <a:xfrm>
            <a:off x="519112" y="1809750"/>
            <a:ext cx="11153775" cy="1619250"/>
          </a:xfrm>
          <a:prstGeom prst="rect">
            <a:avLst/>
          </a:prstGeom>
        </p:spPr>
      </p:pic>
      <p:sp>
        <p:nvSpPr>
          <p:cNvPr id="4" name="Title 1">
            <a:extLst>
              <a:ext uri="{FF2B5EF4-FFF2-40B4-BE49-F238E27FC236}">
                <a16:creationId xmlns:a16="http://schemas.microsoft.com/office/drawing/2014/main" id="{26D1A9C3-3916-4120-8987-2E9B01702AF9}"/>
              </a:ext>
            </a:extLst>
          </p:cNvPr>
          <p:cNvSpPr>
            <a:spLocks noGrp="1"/>
          </p:cNvSpPr>
          <p:nvPr>
            <p:ph type="title"/>
          </p:nvPr>
        </p:nvSpPr>
        <p:spPr>
          <a:xfrm>
            <a:off x="838200" y="256782"/>
            <a:ext cx="10515600" cy="1325563"/>
          </a:xfrm>
          <a:prstGeom prst="rect">
            <a:avLst/>
          </a:prstGeom>
        </p:spPr>
        <p:txBody>
          <a:bodyPr>
            <a:normAutofit/>
          </a:bodyPr>
          <a:lstStyle/>
          <a:p>
            <a:pPr algn="l"/>
            <a:r>
              <a:rPr lang="en-US" sz="4000" i="1" dirty="0">
                <a:latin typeface="Roboto" charset="0"/>
                <a:ea typeface="Roboto" charset="0"/>
                <a:cs typeface="Roboto" charset="0"/>
              </a:rPr>
              <a:t>What is Data Masking?</a:t>
            </a:r>
            <a:endParaRPr lang="en-US" sz="4000" b="0" i="1" dirty="0">
              <a:solidFill>
                <a:schemeClr val="tx1"/>
              </a:solidFill>
              <a:latin typeface="Roboto" charset="0"/>
              <a:ea typeface="Roboto" charset="0"/>
              <a:cs typeface="Roboto" charset="0"/>
            </a:endParaRPr>
          </a:p>
        </p:txBody>
      </p:sp>
      <p:pic>
        <p:nvPicPr>
          <p:cNvPr id="5" name="Picture 4" descr="Example of sensitive data displayed in SSMS (customer names and genders)">
            <a:extLst>
              <a:ext uri="{FF2B5EF4-FFF2-40B4-BE49-F238E27FC236}">
                <a16:creationId xmlns:a16="http://schemas.microsoft.com/office/drawing/2014/main" id="{F7C391D3-4E04-4C06-BEA1-68DB9FC1E21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483053" y="3656405"/>
            <a:ext cx="7225892" cy="2928620"/>
          </a:xfrm>
          <a:prstGeom prst="rect">
            <a:avLst/>
          </a:prstGeom>
          <a:ln>
            <a:noFill/>
          </a:ln>
        </p:spPr>
      </p:pic>
    </p:spTree>
    <p:extLst>
      <p:ext uri="{BB962C8B-B14F-4D97-AF65-F5344CB8AC3E}">
        <p14:creationId xmlns:p14="http://schemas.microsoft.com/office/powerpoint/2010/main" val="249983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224C547C-9CE2-824F-82BB-0A9634DE35C0}"/>
              </a:ext>
            </a:extLst>
          </p:cNvPr>
          <p:cNvSpPr>
            <a:spLocks noGrp="1"/>
          </p:cNvSpPr>
          <p:nvPr>
            <p:ph type="title"/>
          </p:nvPr>
        </p:nvSpPr>
        <p:spPr/>
        <p:txBody>
          <a:bodyPr>
            <a:normAutofit/>
          </a:bodyPr>
          <a:lstStyle/>
          <a:p>
            <a:r>
              <a:rPr lang="en-US" sz="6000" b="1" dirty="0">
                <a:solidFill>
                  <a:srgbClr val="C00000"/>
                </a:solidFill>
                <a:latin typeface="Roboto" charset="0"/>
              </a:rPr>
              <a:t>We must set guardrails</a:t>
            </a:r>
          </a:p>
        </p:txBody>
      </p:sp>
      <p:pic>
        <p:nvPicPr>
          <p:cNvPr id="4" name="Picture Placeholder 3" descr="Picture of road guard rails">
            <a:extLst>
              <a:ext uri="{FF2B5EF4-FFF2-40B4-BE49-F238E27FC236}">
                <a16:creationId xmlns:a16="http://schemas.microsoft.com/office/drawing/2014/main" id="{D3BA0741-DD24-CE47-BFB0-C4B9D8695D59}"/>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a:ext>
            </a:extLst>
          </a:blip>
          <a:srcRect/>
          <a:stretch>
            <a:fillRect/>
          </a:stretch>
        </p:blipFill>
        <p:spPr>
          <a:xfrm>
            <a:off x="0" y="0"/>
            <a:ext cx="4327525" cy="6858000"/>
          </a:xfrm>
          <a:prstGeom prst="rect">
            <a:avLst/>
          </a:prstGeom>
        </p:spPr>
      </p:pic>
    </p:spTree>
    <p:extLst>
      <p:ext uri="{BB962C8B-B14F-4D97-AF65-F5344CB8AC3E}">
        <p14:creationId xmlns:p14="http://schemas.microsoft.com/office/powerpoint/2010/main" val="1104942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ylinder 5">
            <a:extLst>
              <a:ext uri="{FF2B5EF4-FFF2-40B4-BE49-F238E27FC236}">
                <a16:creationId xmlns:a16="http://schemas.microsoft.com/office/drawing/2014/main" id="{5F23D623-2809-4F60-AC61-7405BA492C1E}"/>
              </a:ext>
              <a:ext uri="{C183D7F6-B498-43B3-948B-1728B52AA6E4}">
                <adec:decorative xmlns:adec="http://schemas.microsoft.com/office/drawing/2017/decorative" val="1"/>
              </a:ext>
            </a:extLst>
          </p:cNvPr>
          <p:cNvSpPr/>
          <p:nvPr/>
        </p:nvSpPr>
        <p:spPr>
          <a:xfrm>
            <a:off x="2745998" y="774809"/>
            <a:ext cx="1468070" cy="1818562"/>
          </a:xfrm>
          <a:prstGeom prst="can">
            <a:avLst/>
          </a:prstGeom>
          <a:solidFill>
            <a:schemeClr val="bg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graphicFrame>
        <p:nvGraphicFramePr>
          <p:cNvPr id="7" name="Content Placeholder 4">
            <a:extLst>
              <a:ext uri="{FF2B5EF4-FFF2-40B4-BE49-F238E27FC236}">
                <a16:creationId xmlns:a16="http://schemas.microsoft.com/office/drawing/2014/main" id="{2DA7B97A-1F85-4E2E-B2DA-298F95BD060F}"/>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1983238935"/>
              </p:ext>
            </p:extLst>
          </p:nvPr>
        </p:nvGraphicFramePr>
        <p:xfrm>
          <a:off x="864066" y="665101"/>
          <a:ext cx="10463867" cy="31218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4FE3D674-3ACD-414A-B8A3-DAA7BCC305E2}"/>
              </a:ext>
            </a:extLst>
          </p:cNvPr>
          <p:cNvSpPr txBox="1"/>
          <p:nvPr/>
        </p:nvSpPr>
        <p:spPr>
          <a:xfrm>
            <a:off x="864066" y="3895964"/>
            <a:ext cx="5231934" cy="2031325"/>
          </a:xfrm>
          <a:prstGeom prst="rect">
            <a:avLst/>
          </a:prstGeom>
          <a:noFill/>
        </p:spPr>
        <p:txBody>
          <a:bodyPr wrap="square" rtlCol="0">
            <a:spAutoFit/>
          </a:bodyPr>
          <a:lstStyle/>
          <a:p>
            <a:pPr marL="342900" indent="-342900" algn="just">
              <a:buAutoNum type="arabicPeriod"/>
            </a:pPr>
            <a:r>
              <a:rPr lang="en-GB" sz="1400" dirty="0">
                <a:latin typeface="Roboto Regular"/>
              </a:rPr>
              <a:t>Personal Data shall be:</a:t>
            </a:r>
          </a:p>
          <a:p>
            <a:pPr marL="342900" indent="-342900" algn="just">
              <a:buAutoNum type="arabicPeriod"/>
            </a:pPr>
            <a:endParaRPr lang="en-GB" sz="1400" dirty="0">
              <a:latin typeface="Roboto Regular"/>
            </a:endParaRPr>
          </a:p>
          <a:p>
            <a:pPr algn="just"/>
            <a:r>
              <a:rPr lang="en-GB" sz="1400" dirty="0">
                <a:latin typeface="Roboto Regular"/>
              </a:rPr>
              <a:t>(b) collected for specified, explicit and legitimate purposes and not further processed in a manner that is incompatible with those purposes;</a:t>
            </a:r>
          </a:p>
          <a:p>
            <a:pPr algn="just"/>
            <a:endParaRPr lang="en-GB" sz="1400" dirty="0">
              <a:latin typeface="Roboto Regular"/>
            </a:endParaRPr>
          </a:p>
          <a:p>
            <a:pPr algn="just"/>
            <a:r>
              <a:rPr lang="en-GB" sz="1400" dirty="0">
                <a:latin typeface="Roboto Regular"/>
              </a:rPr>
              <a:t>(e) kept in a form which permits identification of data subjects for no longer than is necessary for the purposes for which the personal data are processed; </a:t>
            </a:r>
          </a:p>
        </p:txBody>
      </p:sp>
      <p:sp>
        <p:nvSpPr>
          <p:cNvPr id="5" name="TextBox 4">
            <a:extLst>
              <a:ext uri="{FF2B5EF4-FFF2-40B4-BE49-F238E27FC236}">
                <a16:creationId xmlns:a16="http://schemas.microsoft.com/office/drawing/2014/main" id="{7EFC32B9-8D8E-4F48-B1B6-1067ED75605C}"/>
              </a:ext>
            </a:extLst>
          </p:cNvPr>
          <p:cNvSpPr txBox="1"/>
          <p:nvPr/>
        </p:nvSpPr>
        <p:spPr>
          <a:xfrm>
            <a:off x="6095999" y="3895964"/>
            <a:ext cx="5231934" cy="2462213"/>
          </a:xfrm>
          <a:prstGeom prst="rect">
            <a:avLst/>
          </a:prstGeom>
          <a:noFill/>
        </p:spPr>
        <p:txBody>
          <a:bodyPr wrap="square" rtlCol="0">
            <a:spAutoFit/>
          </a:bodyPr>
          <a:lstStyle/>
          <a:p>
            <a:pPr marL="342900" indent="-342900" algn="just">
              <a:buAutoNum type="arabicPeriod"/>
            </a:pPr>
            <a:r>
              <a:rPr lang="en-GB" sz="1400" dirty="0">
                <a:latin typeface="Roboto Regular"/>
              </a:rPr>
              <a:t>Personal Data shall be:</a:t>
            </a:r>
          </a:p>
          <a:p>
            <a:pPr marL="342900" indent="-342900" algn="just">
              <a:buAutoNum type="arabicPeriod"/>
            </a:pPr>
            <a:endParaRPr lang="en-GB" sz="1400" dirty="0">
              <a:latin typeface="Roboto Regular"/>
            </a:endParaRPr>
          </a:p>
          <a:p>
            <a:pPr algn="just"/>
            <a:r>
              <a:rPr lang="en-GB" sz="1400" dirty="0">
                <a:latin typeface="Roboto Regular"/>
              </a:rPr>
              <a:t>(c) adequate, relevant and limited to what is necessary in relation to the purposes for which they are processed (‘data minimisation’);</a:t>
            </a:r>
          </a:p>
          <a:p>
            <a:pPr algn="just"/>
            <a:endParaRPr lang="en-GB" sz="1400" dirty="0">
              <a:latin typeface="Roboto Regular"/>
            </a:endParaRPr>
          </a:p>
          <a:p>
            <a:pPr algn="just"/>
            <a:r>
              <a:rPr lang="en-GB" sz="1400" dirty="0">
                <a:latin typeface="Roboto Regular"/>
              </a:rPr>
              <a:t>(f) processed in a manner that ensures appropriate security of the personal data, including protection against unauthorised or unlawful processing and against accidental loss, destruction or damage, using appropriate technical or organisational measures (‘integrity and confidentiality’).</a:t>
            </a:r>
          </a:p>
        </p:txBody>
      </p:sp>
    </p:spTree>
    <p:extLst>
      <p:ext uri="{BB962C8B-B14F-4D97-AF65-F5344CB8AC3E}">
        <p14:creationId xmlns:p14="http://schemas.microsoft.com/office/powerpoint/2010/main" val="2336900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6DF29-F9A2-E74F-A48A-4E9D33E374AB}"/>
              </a:ext>
            </a:extLst>
          </p:cNvPr>
          <p:cNvSpPr>
            <a:spLocks noGrp="1"/>
          </p:cNvSpPr>
          <p:nvPr>
            <p:ph type="title"/>
          </p:nvPr>
        </p:nvSpPr>
        <p:spPr/>
        <p:txBody>
          <a:bodyPr>
            <a:normAutofit/>
          </a:bodyPr>
          <a:lstStyle/>
          <a:p>
            <a:r>
              <a:rPr lang="en-US" sz="4000" i="1" dirty="0">
                <a:latin typeface="Roboto Regular"/>
              </a:rPr>
              <a:t>Control available datasets</a:t>
            </a:r>
          </a:p>
        </p:txBody>
      </p:sp>
      <p:sp>
        <p:nvSpPr>
          <p:cNvPr id="3" name="Content Placeholder 2">
            <a:extLst>
              <a:ext uri="{FF2B5EF4-FFF2-40B4-BE49-F238E27FC236}">
                <a16:creationId xmlns:a16="http://schemas.microsoft.com/office/drawing/2014/main" id="{0EB0EC5D-0D1E-DD45-96D1-3D9C9862D841}"/>
              </a:ext>
            </a:extLst>
          </p:cNvPr>
          <p:cNvSpPr>
            <a:spLocks noGrp="1"/>
          </p:cNvSpPr>
          <p:nvPr>
            <p:ph idx="1"/>
          </p:nvPr>
        </p:nvSpPr>
        <p:spPr/>
        <p:txBody>
          <a:bodyPr>
            <a:normAutofit/>
          </a:bodyPr>
          <a:lstStyle/>
          <a:p>
            <a:pPr marL="0" indent="0">
              <a:buNone/>
            </a:pPr>
            <a:r>
              <a:rPr lang="en-US" dirty="0">
                <a:latin typeface="Roboto Regular"/>
              </a:rPr>
              <a:t>We want to enable on-demand self service</a:t>
            </a:r>
          </a:p>
          <a:p>
            <a:pPr marL="0" indent="0">
              <a:buNone/>
            </a:pPr>
            <a:r>
              <a:rPr lang="en-US" dirty="0">
                <a:latin typeface="Roboto Regular"/>
              </a:rPr>
              <a:t>We do </a:t>
            </a:r>
            <a:r>
              <a:rPr lang="en-US" b="1" dirty="0">
                <a:solidFill>
                  <a:srgbClr val="CD0000"/>
                </a:solidFill>
                <a:latin typeface="Roboto Regular"/>
              </a:rPr>
              <a:t>NOT</a:t>
            </a:r>
            <a:r>
              <a:rPr lang="en-US" dirty="0">
                <a:latin typeface="Roboto Regular"/>
              </a:rPr>
              <a:t> want</a:t>
            </a:r>
          </a:p>
          <a:p>
            <a:r>
              <a:rPr lang="en-US" dirty="0">
                <a:latin typeface="Roboto Regular"/>
              </a:rPr>
              <a:t>Copies of datasets everywhere</a:t>
            </a:r>
          </a:p>
          <a:p>
            <a:r>
              <a:rPr lang="en-US" dirty="0">
                <a:latin typeface="Roboto Regular"/>
              </a:rPr>
              <a:t>Insufficient storage</a:t>
            </a:r>
          </a:p>
          <a:p>
            <a:r>
              <a:rPr lang="en-US" dirty="0">
                <a:latin typeface="Roboto Regular"/>
              </a:rPr>
              <a:t>PII in datasets</a:t>
            </a:r>
          </a:p>
        </p:txBody>
      </p:sp>
      <p:pic>
        <p:nvPicPr>
          <p:cNvPr id="5" name="Picture Placeholder 4" descr="Picture of a slam dunk in basketball">
            <a:extLst>
              <a:ext uri="{FF2B5EF4-FFF2-40B4-BE49-F238E27FC236}">
                <a16:creationId xmlns:a16="http://schemas.microsoft.com/office/drawing/2014/main" id="{E8567B83-412B-C544-ADAF-116C1B166E55}"/>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a:ext>
            </a:extLst>
          </a:blip>
          <a:srcRect/>
          <a:stretch>
            <a:fillRect/>
          </a:stretch>
        </p:blipFill>
        <p:spPr>
          <a:xfrm>
            <a:off x="0" y="0"/>
            <a:ext cx="4327525" cy="6858000"/>
          </a:xfrm>
          <a:prstGeom prst="rect">
            <a:avLst/>
          </a:prstGeom>
        </p:spPr>
      </p:pic>
    </p:spTree>
    <p:extLst>
      <p:ext uri="{BB962C8B-B14F-4D97-AF65-F5344CB8AC3E}">
        <p14:creationId xmlns:p14="http://schemas.microsoft.com/office/powerpoint/2010/main" val="4149312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AA7DB-C88B-48D2-A7A4-5D9A3F8D83C6}"/>
              </a:ext>
            </a:extLst>
          </p:cNvPr>
          <p:cNvSpPr txBox="1">
            <a:spLocks noGrp="1"/>
          </p:cNvSpPr>
          <p:nvPr>
            <p:ph type="title" idx="4294967295"/>
          </p:nvPr>
        </p:nvSpPr>
        <p:spPr>
          <a:xfrm>
            <a:off x="838200" y="256782"/>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1" u="none" strike="noStrike" kern="1200" cap="none" spc="0" normalizeH="0" baseline="0" noProof="0" dirty="0">
                <a:ln>
                  <a:noFill/>
                </a:ln>
                <a:solidFill>
                  <a:schemeClr val="tx1"/>
                </a:solidFill>
                <a:effectLst/>
                <a:uLnTx/>
                <a:uFillTx/>
                <a:latin typeface="Roboto" charset="0"/>
                <a:ea typeface="Roboto" charset="0"/>
                <a:cs typeface="Roboto" charset="0"/>
              </a:rPr>
              <a:t>Static vs Dynamic Data Masking</a:t>
            </a:r>
          </a:p>
        </p:txBody>
      </p:sp>
      <p:sp>
        <p:nvSpPr>
          <p:cNvPr id="3" name="TextBox 2">
            <a:extLst>
              <a:ext uri="{FF2B5EF4-FFF2-40B4-BE49-F238E27FC236}">
                <a16:creationId xmlns:a16="http://schemas.microsoft.com/office/drawing/2014/main" id="{D87CC2D7-9AF6-440C-BE2F-DBF32A8941C2}"/>
              </a:ext>
            </a:extLst>
          </p:cNvPr>
          <p:cNvSpPr txBox="1"/>
          <p:nvPr/>
        </p:nvSpPr>
        <p:spPr>
          <a:xfrm>
            <a:off x="0" y="2088725"/>
            <a:ext cx="4752975" cy="1138773"/>
          </a:xfrm>
          <a:prstGeom prst="rect">
            <a:avLst/>
          </a:prstGeom>
          <a:noFill/>
        </p:spPr>
        <p:txBody>
          <a:bodyPr wrap="square" rtlCol="0">
            <a:spAutoFit/>
          </a:bodyPr>
          <a:lstStyle/>
          <a:p>
            <a:pPr algn="ctr"/>
            <a:r>
              <a:rPr lang="en-US" sz="4000" b="1" dirty="0">
                <a:solidFill>
                  <a:srgbClr val="C00000"/>
                </a:solidFill>
                <a:latin typeface="Roboto" charset="0"/>
                <a:ea typeface="Roboto" charset="0"/>
                <a:cs typeface="Roboto" charset="0"/>
              </a:rPr>
              <a:t>Static:</a:t>
            </a:r>
          </a:p>
          <a:p>
            <a:endParaRPr lang="en-US" sz="2800" b="1" dirty="0">
              <a:latin typeface="Arial"/>
              <a:cs typeface="Arial"/>
            </a:endParaRPr>
          </a:p>
        </p:txBody>
      </p:sp>
      <p:sp>
        <p:nvSpPr>
          <p:cNvPr id="4" name="TextBox 3">
            <a:extLst>
              <a:ext uri="{FF2B5EF4-FFF2-40B4-BE49-F238E27FC236}">
                <a16:creationId xmlns:a16="http://schemas.microsoft.com/office/drawing/2014/main" id="{913D4406-A3F7-4C3B-AB32-B6467705DC4D}"/>
              </a:ext>
            </a:extLst>
          </p:cNvPr>
          <p:cNvSpPr txBox="1"/>
          <p:nvPr/>
        </p:nvSpPr>
        <p:spPr>
          <a:xfrm>
            <a:off x="838200" y="4199888"/>
            <a:ext cx="3914775" cy="1015663"/>
          </a:xfrm>
          <a:prstGeom prst="rect">
            <a:avLst/>
          </a:prstGeom>
          <a:noFill/>
        </p:spPr>
        <p:txBody>
          <a:bodyPr wrap="square" rtlCol="0">
            <a:spAutoFit/>
          </a:bodyPr>
          <a:lstStyle/>
          <a:p>
            <a:pPr algn="ctr"/>
            <a:r>
              <a:rPr lang="en-US" sz="4000" b="1" dirty="0">
                <a:solidFill>
                  <a:srgbClr val="C00000"/>
                </a:solidFill>
                <a:latin typeface="Roboto" charset="0"/>
                <a:ea typeface="Roboto" charset="0"/>
                <a:cs typeface="Roboto" charset="0"/>
              </a:rPr>
              <a:t>Dynamic:</a:t>
            </a:r>
          </a:p>
          <a:p>
            <a:pPr algn="ctr"/>
            <a:r>
              <a:rPr lang="en-US" b="1" i="1" dirty="0">
                <a:latin typeface="Arial"/>
                <a:cs typeface="Arial"/>
              </a:rPr>
              <a:t>(in MSSQL 2016+)</a:t>
            </a:r>
          </a:p>
        </p:txBody>
      </p:sp>
      <p:sp>
        <p:nvSpPr>
          <p:cNvPr id="5" name="Flowchart: Magnetic Disk 4" descr="Picture of a database">
            <a:extLst>
              <a:ext uri="{FF2B5EF4-FFF2-40B4-BE49-F238E27FC236}">
                <a16:creationId xmlns:a16="http://schemas.microsoft.com/office/drawing/2014/main" id="{F94891D9-9FE9-43A1-B55A-80CA6233ADCC}"/>
              </a:ext>
            </a:extLst>
          </p:cNvPr>
          <p:cNvSpPr/>
          <p:nvPr/>
        </p:nvSpPr>
        <p:spPr>
          <a:xfrm>
            <a:off x="4826793" y="1845162"/>
            <a:ext cx="1052513" cy="1325563"/>
          </a:xfrm>
          <a:prstGeom prst="flowChartMagneticDisk">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lowchart: Magnetic Disk 6" descr="Picture of a database">
            <a:extLst>
              <a:ext uri="{FF2B5EF4-FFF2-40B4-BE49-F238E27FC236}">
                <a16:creationId xmlns:a16="http://schemas.microsoft.com/office/drawing/2014/main" id="{388F8C92-4CBA-4847-98DD-A5D3D646127C}"/>
              </a:ext>
            </a:extLst>
          </p:cNvPr>
          <p:cNvSpPr/>
          <p:nvPr/>
        </p:nvSpPr>
        <p:spPr>
          <a:xfrm>
            <a:off x="4826793" y="4021146"/>
            <a:ext cx="1052513" cy="1325563"/>
          </a:xfrm>
          <a:prstGeom prst="flowChartMagneticDisk">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descr="arrow towards developer">
            <a:extLst>
              <a:ext uri="{FF2B5EF4-FFF2-40B4-BE49-F238E27FC236}">
                <a16:creationId xmlns:a16="http://schemas.microsoft.com/office/drawing/2014/main" id="{7103B267-2A87-45B8-8DC4-006CCEE244FD}"/>
              </a:ext>
            </a:extLst>
          </p:cNvPr>
          <p:cNvCxnSpPr>
            <a:stCxn id="5" idx="4"/>
          </p:cNvCxnSpPr>
          <p:nvPr/>
        </p:nvCxnSpPr>
        <p:spPr>
          <a:xfrm>
            <a:off x="5879306" y="2507944"/>
            <a:ext cx="2150269" cy="2570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descr="Arrow towards developer">
            <a:extLst>
              <a:ext uri="{FF2B5EF4-FFF2-40B4-BE49-F238E27FC236}">
                <a16:creationId xmlns:a16="http://schemas.microsoft.com/office/drawing/2014/main" id="{5B727C1F-D3B3-4980-8BB1-B5B426497291}"/>
              </a:ext>
            </a:extLst>
          </p:cNvPr>
          <p:cNvCxnSpPr/>
          <p:nvPr/>
        </p:nvCxnSpPr>
        <p:spPr>
          <a:xfrm>
            <a:off x="5879306" y="4743568"/>
            <a:ext cx="2150269" cy="2570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pic>
        <p:nvPicPr>
          <p:cNvPr id="12" name="Graphic 11" descr="User">
            <a:extLst>
              <a:ext uri="{FF2B5EF4-FFF2-40B4-BE49-F238E27FC236}">
                <a16:creationId xmlns:a16="http://schemas.microsoft.com/office/drawing/2014/main" id="{4D54B537-1B85-453F-81EB-F63EB7EFC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9575" y="1582345"/>
            <a:ext cx="1971675" cy="1971675"/>
          </a:xfrm>
          <a:prstGeom prst="rect">
            <a:avLst/>
          </a:prstGeom>
        </p:spPr>
      </p:pic>
      <p:pic>
        <p:nvPicPr>
          <p:cNvPr id="13" name="Graphic 12" descr="User">
            <a:extLst>
              <a:ext uri="{FF2B5EF4-FFF2-40B4-BE49-F238E27FC236}">
                <a16:creationId xmlns:a16="http://schemas.microsoft.com/office/drawing/2014/main" id="{E6AE7B3F-4B6B-4F0D-8CEE-FDA5DEC3B0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9574" y="3721881"/>
            <a:ext cx="1971675" cy="1971675"/>
          </a:xfrm>
          <a:prstGeom prst="rect">
            <a:avLst/>
          </a:prstGeom>
        </p:spPr>
      </p:pic>
      <p:sp>
        <p:nvSpPr>
          <p:cNvPr id="14" name="TextBox 13">
            <a:extLst>
              <a:ext uri="{FF2B5EF4-FFF2-40B4-BE49-F238E27FC236}">
                <a16:creationId xmlns:a16="http://schemas.microsoft.com/office/drawing/2014/main" id="{B4AA160D-6B5F-4AA5-9525-46B1E9EBF5E9}"/>
              </a:ext>
            </a:extLst>
          </p:cNvPr>
          <p:cNvSpPr txBox="1"/>
          <p:nvPr/>
        </p:nvSpPr>
        <p:spPr>
          <a:xfrm>
            <a:off x="5953124" y="2758433"/>
            <a:ext cx="683419" cy="461665"/>
          </a:xfrm>
          <a:prstGeom prst="rect">
            <a:avLst/>
          </a:prstGeom>
          <a:noFill/>
        </p:spPr>
        <p:txBody>
          <a:bodyPr wrap="square" rtlCol="0">
            <a:spAutoFit/>
          </a:bodyPr>
          <a:lstStyle/>
          <a:p>
            <a:r>
              <a:rPr lang="en-GB" sz="2400" b="1" dirty="0">
                <a:solidFill>
                  <a:srgbClr val="00B050"/>
                </a:solidFill>
              </a:rPr>
              <a:t>XYZ</a:t>
            </a:r>
          </a:p>
        </p:txBody>
      </p:sp>
      <p:sp>
        <p:nvSpPr>
          <p:cNvPr id="15" name="TextBox 14">
            <a:extLst>
              <a:ext uri="{FF2B5EF4-FFF2-40B4-BE49-F238E27FC236}">
                <a16:creationId xmlns:a16="http://schemas.microsoft.com/office/drawing/2014/main" id="{E2CD1C2A-0C94-44AE-8204-053F35FF6336}"/>
              </a:ext>
            </a:extLst>
          </p:cNvPr>
          <p:cNvSpPr txBox="1"/>
          <p:nvPr/>
        </p:nvSpPr>
        <p:spPr>
          <a:xfrm>
            <a:off x="7494982" y="2758433"/>
            <a:ext cx="683419" cy="461665"/>
          </a:xfrm>
          <a:prstGeom prst="rect">
            <a:avLst/>
          </a:prstGeom>
          <a:noFill/>
        </p:spPr>
        <p:txBody>
          <a:bodyPr wrap="square" rtlCol="0">
            <a:spAutoFit/>
          </a:bodyPr>
          <a:lstStyle/>
          <a:p>
            <a:r>
              <a:rPr lang="en-GB" sz="2400" b="1" dirty="0">
                <a:solidFill>
                  <a:srgbClr val="00B050"/>
                </a:solidFill>
              </a:rPr>
              <a:t>XYZ</a:t>
            </a:r>
          </a:p>
        </p:txBody>
      </p:sp>
      <p:sp>
        <p:nvSpPr>
          <p:cNvPr id="16" name="TextBox 15">
            <a:extLst>
              <a:ext uri="{FF2B5EF4-FFF2-40B4-BE49-F238E27FC236}">
                <a16:creationId xmlns:a16="http://schemas.microsoft.com/office/drawing/2014/main" id="{A03F6EEC-63EE-4FC3-A593-81D46FF7936E}"/>
              </a:ext>
            </a:extLst>
          </p:cNvPr>
          <p:cNvSpPr txBox="1"/>
          <p:nvPr/>
        </p:nvSpPr>
        <p:spPr>
          <a:xfrm>
            <a:off x="7494982" y="5030031"/>
            <a:ext cx="683419" cy="461665"/>
          </a:xfrm>
          <a:prstGeom prst="rect">
            <a:avLst/>
          </a:prstGeom>
          <a:noFill/>
        </p:spPr>
        <p:txBody>
          <a:bodyPr wrap="square" rtlCol="0">
            <a:spAutoFit/>
          </a:bodyPr>
          <a:lstStyle/>
          <a:p>
            <a:r>
              <a:rPr lang="en-GB" sz="2400" b="1" dirty="0">
                <a:solidFill>
                  <a:srgbClr val="00B050"/>
                </a:solidFill>
              </a:rPr>
              <a:t>XYZ</a:t>
            </a:r>
          </a:p>
        </p:txBody>
      </p:sp>
      <p:sp>
        <p:nvSpPr>
          <p:cNvPr id="17" name="TextBox 16">
            <a:extLst>
              <a:ext uri="{FF2B5EF4-FFF2-40B4-BE49-F238E27FC236}">
                <a16:creationId xmlns:a16="http://schemas.microsoft.com/office/drawing/2014/main" id="{A2804FA8-DA39-46F2-BCEC-B56E9B37761B}"/>
              </a:ext>
            </a:extLst>
          </p:cNvPr>
          <p:cNvSpPr txBox="1"/>
          <p:nvPr/>
        </p:nvSpPr>
        <p:spPr>
          <a:xfrm>
            <a:off x="5953124" y="5032852"/>
            <a:ext cx="752476" cy="461665"/>
          </a:xfrm>
          <a:prstGeom prst="rect">
            <a:avLst/>
          </a:prstGeom>
          <a:noFill/>
        </p:spPr>
        <p:txBody>
          <a:bodyPr wrap="square" rtlCol="0">
            <a:spAutoFit/>
          </a:bodyPr>
          <a:lstStyle/>
          <a:p>
            <a:r>
              <a:rPr lang="en-GB" sz="2400" b="1" dirty="0">
                <a:solidFill>
                  <a:srgbClr val="FF0000"/>
                </a:solidFill>
              </a:rPr>
              <a:t>ABC</a:t>
            </a:r>
          </a:p>
        </p:txBody>
      </p:sp>
      <p:cxnSp>
        <p:nvCxnSpPr>
          <p:cNvPr id="19" name="Straight Connector 18" descr="Data Masking happens on the way to the developer">
            <a:extLst>
              <a:ext uri="{FF2B5EF4-FFF2-40B4-BE49-F238E27FC236}">
                <a16:creationId xmlns:a16="http://schemas.microsoft.com/office/drawing/2014/main" id="{443C6360-9551-4A4C-8190-0B7BF8B478E1}"/>
              </a:ext>
            </a:extLst>
          </p:cNvPr>
          <p:cNvCxnSpPr/>
          <p:nvPr/>
        </p:nvCxnSpPr>
        <p:spPr>
          <a:xfrm>
            <a:off x="7010400" y="4199888"/>
            <a:ext cx="0" cy="1829437"/>
          </a:xfrm>
          <a:prstGeom prst="line">
            <a:avLst/>
          </a:prstGeom>
          <a:ln w="28575">
            <a:prstDash val="dash"/>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B3494EEE-E1D4-442C-957D-B9CBB919D416}"/>
              </a:ext>
            </a:extLst>
          </p:cNvPr>
          <p:cNvSpPr txBox="1"/>
          <p:nvPr/>
        </p:nvSpPr>
        <p:spPr>
          <a:xfrm>
            <a:off x="6137674" y="6105352"/>
            <a:ext cx="1745452" cy="369332"/>
          </a:xfrm>
          <a:prstGeom prst="rect">
            <a:avLst/>
          </a:prstGeom>
          <a:noFill/>
        </p:spPr>
        <p:txBody>
          <a:bodyPr wrap="square" rtlCol="0">
            <a:spAutoFit/>
          </a:bodyPr>
          <a:lstStyle/>
          <a:p>
            <a:pPr algn="ctr"/>
            <a:r>
              <a:rPr lang="en-GB" i="1" dirty="0"/>
              <a:t>Masking</a:t>
            </a:r>
          </a:p>
        </p:txBody>
      </p:sp>
      <p:cxnSp>
        <p:nvCxnSpPr>
          <p:cNvPr id="24" name="Straight Connector 23">
            <a:extLst>
              <a:ext uri="{FF2B5EF4-FFF2-40B4-BE49-F238E27FC236}">
                <a16:creationId xmlns:a16="http://schemas.microsoft.com/office/drawing/2014/main" id="{ED47EF46-8529-4C81-9726-EB76654B92D1}"/>
              </a:ext>
              <a:ext uri="{C183D7F6-B498-43B3-948B-1728B52AA6E4}">
                <adec:decorative xmlns:adec="http://schemas.microsoft.com/office/drawing/2017/decorative" val="1"/>
              </a:ext>
            </a:extLst>
          </p:cNvPr>
          <p:cNvCxnSpPr/>
          <p:nvPr/>
        </p:nvCxnSpPr>
        <p:spPr>
          <a:xfrm>
            <a:off x="1247775" y="2920358"/>
            <a:ext cx="229552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55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2A433-39A0-4FBE-88AE-1658BFF2D2CD}"/>
              </a:ext>
            </a:extLst>
          </p:cNvPr>
          <p:cNvSpPr txBox="1">
            <a:spLocks noGrp="1"/>
          </p:cNvSpPr>
          <p:nvPr>
            <p:ph type="title" idx="4294967295"/>
          </p:nvPr>
        </p:nvSpPr>
        <p:spPr>
          <a:xfrm>
            <a:off x="838200" y="256782"/>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1" u="none" strike="noStrike" kern="1200" cap="none" spc="0" normalizeH="0" baseline="0" noProof="0" dirty="0">
                <a:ln>
                  <a:noFill/>
                </a:ln>
                <a:solidFill>
                  <a:schemeClr val="tx1"/>
                </a:solidFill>
                <a:effectLst/>
                <a:uLnTx/>
                <a:uFillTx/>
                <a:latin typeface="Roboto" charset="0"/>
                <a:ea typeface="Roboto" charset="0"/>
                <a:cs typeface="Roboto" charset="0"/>
              </a:rPr>
              <a:t>Why Static?</a:t>
            </a:r>
          </a:p>
        </p:txBody>
      </p:sp>
      <p:pic>
        <p:nvPicPr>
          <p:cNvPr id="3" name="Picture 2" descr="Suitcases picture to emphasise data portability">
            <a:extLst>
              <a:ext uri="{FF2B5EF4-FFF2-40B4-BE49-F238E27FC236}">
                <a16:creationId xmlns:a16="http://schemas.microsoft.com/office/drawing/2014/main" id="{05114116-8EBD-4BF8-B804-192D0F6837B6}"/>
              </a:ext>
            </a:extLst>
          </p:cNvPr>
          <p:cNvPicPr>
            <a:picLocks noChangeAspect="1"/>
          </p:cNvPicPr>
          <p:nvPr/>
        </p:nvPicPr>
        <p:blipFill>
          <a:blip r:embed="rId2"/>
          <a:stretch>
            <a:fillRect/>
          </a:stretch>
        </p:blipFill>
        <p:spPr>
          <a:xfrm>
            <a:off x="7162800" y="898525"/>
            <a:ext cx="4048760" cy="5060950"/>
          </a:xfrm>
          <a:prstGeom prst="rect">
            <a:avLst/>
          </a:prstGeom>
        </p:spPr>
      </p:pic>
      <p:sp>
        <p:nvSpPr>
          <p:cNvPr id="4" name="Content Placeholder 2">
            <a:extLst>
              <a:ext uri="{FF2B5EF4-FFF2-40B4-BE49-F238E27FC236}">
                <a16:creationId xmlns:a16="http://schemas.microsoft.com/office/drawing/2014/main" id="{A5DB5D99-7E2F-411C-8BB4-E1ADF9483B6B}"/>
              </a:ext>
            </a:extLst>
          </p:cNvPr>
          <p:cNvSpPr txBox="1">
            <a:spLocks/>
          </p:cNvSpPr>
          <p:nvPr/>
        </p:nvSpPr>
        <p:spPr>
          <a:xfrm>
            <a:off x="838201" y="1582345"/>
            <a:ext cx="5379720" cy="4552860"/>
          </a:xfrm>
          <a:prstGeom prst="rect">
            <a:avLst/>
          </a:prstGeom>
        </p:spPr>
        <p:txBody>
          <a:bodyPr>
            <a:norm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191919"/>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191919"/>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191919"/>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Data should be portable – all of the use and none of the risk</a:t>
            </a:r>
          </a:p>
          <a:p>
            <a:r>
              <a:rPr lang="en-GB" sz="2500" dirty="0"/>
              <a:t>3</a:t>
            </a:r>
            <a:r>
              <a:rPr lang="en-GB" sz="2500" baseline="30000" dirty="0"/>
              <a:t>rd</a:t>
            </a:r>
            <a:r>
              <a:rPr lang="en-GB" sz="2500" dirty="0"/>
              <a:t> party data usage</a:t>
            </a:r>
          </a:p>
          <a:p>
            <a:pPr lvl="1"/>
            <a:r>
              <a:rPr lang="en-GB" sz="1900" dirty="0"/>
              <a:t>Off-Shore development</a:t>
            </a:r>
          </a:p>
          <a:p>
            <a:pPr lvl="1"/>
            <a:r>
              <a:rPr lang="en-GB" sz="1900" dirty="0"/>
              <a:t>Analytics</a:t>
            </a:r>
          </a:p>
          <a:p>
            <a:r>
              <a:rPr lang="en-GB" sz="2500" dirty="0"/>
              <a:t>Business Intelligence &amp; Profiling</a:t>
            </a:r>
          </a:p>
          <a:p>
            <a:r>
              <a:rPr lang="en-GB" sz="2500" dirty="0"/>
              <a:t>Devs &amp; Testers don’t need real data</a:t>
            </a:r>
            <a:endParaRPr lang="en-GB" sz="2200" dirty="0"/>
          </a:p>
          <a:p>
            <a:pPr marL="0" indent="0">
              <a:buFont typeface="Arial"/>
              <a:buNone/>
            </a:pPr>
            <a:endParaRPr lang="en-GB" sz="2200" dirty="0"/>
          </a:p>
          <a:p>
            <a:endParaRPr lang="en-GB" sz="2200" dirty="0"/>
          </a:p>
          <a:p>
            <a:endParaRPr lang="en-GB" sz="2200" dirty="0"/>
          </a:p>
        </p:txBody>
      </p:sp>
    </p:spTree>
    <p:extLst>
      <p:ext uri="{BB962C8B-B14F-4D97-AF65-F5344CB8AC3E}">
        <p14:creationId xmlns:p14="http://schemas.microsoft.com/office/powerpoint/2010/main" val="39208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xample of masked data: displaying all names masked to Paul Bollywood and all companies masked to Cupcakes Inc.">
            <a:extLst>
              <a:ext uri="{FF2B5EF4-FFF2-40B4-BE49-F238E27FC236}">
                <a16:creationId xmlns:a16="http://schemas.microsoft.com/office/drawing/2014/main" id="{794F627E-A991-4CCA-B245-7A611F2123EA}"/>
              </a:ext>
            </a:extLst>
          </p:cNvPr>
          <p:cNvPicPr>
            <a:picLocks noChangeAspect="1"/>
          </p:cNvPicPr>
          <p:nvPr/>
        </p:nvPicPr>
        <p:blipFill>
          <a:blip r:embed="rId2"/>
          <a:stretch>
            <a:fillRect/>
          </a:stretch>
        </p:blipFill>
        <p:spPr>
          <a:xfrm>
            <a:off x="838200" y="1662112"/>
            <a:ext cx="8335494" cy="3157538"/>
          </a:xfrm>
          <a:prstGeom prst="rect">
            <a:avLst/>
          </a:prstGeom>
        </p:spPr>
      </p:pic>
      <p:sp>
        <p:nvSpPr>
          <p:cNvPr id="3" name="Title 1">
            <a:extLst>
              <a:ext uri="{FF2B5EF4-FFF2-40B4-BE49-F238E27FC236}">
                <a16:creationId xmlns:a16="http://schemas.microsoft.com/office/drawing/2014/main" id="{E46E5F96-C09F-4A9B-8BB7-A8D1EC672148}"/>
              </a:ext>
            </a:extLst>
          </p:cNvPr>
          <p:cNvSpPr txBox="1">
            <a:spLocks noGrp="1"/>
          </p:cNvSpPr>
          <p:nvPr>
            <p:ph type="title" idx="4294967295"/>
          </p:nvPr>
        </p:nvSpPr>
        <p:spPr>
          <a:xfrm>
            <a:off x="838200" y="256782"/>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1" u="none" strike="noStrike" kern="1200" cap="none" spc="0" normalizeH="0" baseline="0" noProof="0" dirty="0">
                <a:ln>
                  <a:noFill/>
                </a:ln>
                <a:solidFill>
                  <a:schemeClr val="tx1"/>
                </a:solidFill>
                <a:effectLst/>
                <a:uLnTx/>
                <a:uFillTx/>
                <a:latin typeface="Roboto" charset="0"/>
                <a:ea typeface="Roboto" charset="0"/>
                <a:cs typeface="Roboto" charset="0"/>
              </a:rPr>
              <a:t>So technically…</a:t>
            </a:r>
          </a:p>
        </p:txBody>
      </p:sp>
      <p:pic>
        <p:nvPicPr>
          <p:cNvPr id="4" name="Picture 3" descr="Example of masked data where Names and companies have been masked to NULL">
            <a:extLst>
              <a:ext uri="{FF2B5EF4-FFF2-40B4-BE49-F238E27FC236}">
                <a16:creationId xmlns:a16="http://schemas.microsoft.com/office/drawing/2014/main" id="{19BCFA1E-CD9E-4023-A013-788E6F0C35A8}"/>
              </a:ext>
            </a:extLst>
          </p:cNvPr>
          <p:cNvPicPr>
            <a:picLocks noChangeAspect="1"/>
          </p:cNvPicPr>
          <p:nvPr/>
        </p:nvPicPr>
        <p:blipFill>
          <a:blip r:embed="rId3"/>
          <a:stretch>
            <a:fillRect/>
          </a:stretch>
        </p:blipFill>
        <p:spPr>
          <a:xfrm>
            <a:off x="3018306" y="2982911"/>
            <a:ext cx="8335494" cy="3140911"/>
          </a:xfrm>
          <a:prstGeom prst="rect">
            <a:avLst/>
          </a:prstGeom>
        </p:spPr>
      </p:pic>
    </p:spTree>
    <p:extLst>
      <p:ext uri="{BB962C8B-B14F-4D97-AF65-F5344CB8AC3E}">
        <p14:creationId xmlns:p14="http://schemas.microsoft.com/office/powerpoint/2010/main" val="170482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E02B4-B273-454D-8E35-6549DCD5973C}"/>
              </a:ext>
            </a:extLst>
          </p:cNvPr>
          <p:cNvSpPr txBox="1">
            <a:spLocks noGrp="1"/>
          </p:cNvSpPr>
          <p:nvPr>
            <p:ph type="title" idx="4294967295"/>
          </p:nvPr>
        </p:nvSpPr>
        <p:spPr>
          <a:xfrm>
            <a:off x="838200" y="256782"/>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1" u="none" strike="noStrike" kern="1200" cap="none" spc="0" normalizeH="0" baseline="0" noProof="0" dirty="0">
                <a:ln>
                  <a:noFill/>
                </a:ln>
                <a:solidFill>
                  <a:schemeClr val="tx1"/>
                </a:solidFill>
                <a:effectLst/>
                <a:uLnTx/>
                <a:uFillTx/>
                <a:latin typeface="Roboto" charset="0"/>
                <a:ea typeface="Roboto" charset="0"/>
                <a:cs typeface="Roboto" charset="0"/>
              </a:rPr>
              <a:t>We must think about some things first…</a:t>
            </a:r>
          </a:p>
        </p:txBody>
      </p:sp>
      <p:pic>
        <p:nvPicPr>
          <p:cNvPr id="3" name="Picture 2" descr="Man thinking whilst looking at laptop">
            <a:extLst>
              <a:ext uri="{FF2B5EF4-FFF2-40B4-BE49-F238E27FC236}">
                <a16:creationId xmlns:a16="http://schemas.microsoft.com/office/drawing/2014/main" id="{52E9475A-F5DD-4293-BFD6-BD7C09FDEC99}"/>
              </a:ext>
            </a:extLst>
          </p:cNvPr>
          <p:cNvPicPr>
            <a:picLocks noChangeAspect="1"/>
          </p:cNvPicPr>
          <p:nvPr/>
        </p:nvPicPr>
        <p:blipFill>
          <a:blip r:embed="rId2"/>
          <a:stretch>
            <a:fillRect/>
          </a:stretch>
        </p:blipFill>
        <p:spPr>
          <a:xfrm>
            <a:off x="2600613" y="1698720"/>
            <a:ext cx="6990773" cy="4660515"/>
          </a:xfrm>
          <a:prstGeom prst="rect">
            <a:avLst/>
          </a:prstGeom>
        </p:spPr>
      </p:pic>
    </p:spTree>
    <p:extLst>
      <p:ext uri="{BB962C8B-B14F-4D97-AF65-F5344CB8AC3E}">
        <p14:creationId xmlns:p14="http://schemas.microsoft.com/office/powerpoint/2010/main" val="1427528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E2DB-E7A9-4AE1-8B42-3AE48620D9BD}"/>
              </a:ext>
            </a:extLst>
          </p:cNvPr>
          <p:cNvSpPr txBox="1">
            <a:spLocks noGrp="1"/>
          </p:cNvSpPr>
          <p:nvPr>
            <p:ph type="title" idx="4294967295"/>
          </p:nvPr>
        </p:nvSpPr>
        <p:spPr>
          <a:xfrm>
            <a:off x="838200" y="256782"/>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1" u="none" strike="noStrike" kern="1200" cap="none" spc="0" normalizeH="0" baseline="0" noProof="0" dirty="0">
                <a:ln>
                  <a:noFill/>
                </a:ln>
                <a:solidFill>
                  <a:schemeClr val="tx1"/>
                </a:solidFill>
                <a:effectLst/>
                <a:uLnTx/>
                <a:uFillTx/>
                <a:latin typeface="Roboto" charset="0"/>
                <a:ea typeface="Roboto" charset="0"/>
                <a:cs typeface="Roboto" charset="0"/>
              </a:rPr>
              <a:t>1. We require </a:t>
            </a:r>
            <a:r>
              <a:rPr kumimoji="0" lang="en-US" sz="4000" b="0" i="1" u="sng" strike="noStrike" kern="1200" cap="none" spc="0" normalizeH="0" baseline="0" noProof="0" dirty="0">
                <a:ln>
                  <a:noFill/>
                </a:ln>
                <a:solidFill>
                  <a:schemeClr val="tx1"/>
                </a:solidFill>
                <a:effectLst/>
                <a:uLnTx/>
                <a:uFillTx/>
                <a:latin typeface="Roboto" charset="0"/>
                <a:ea typeface="Roboto" charset="0"/>
                <a:cs typeface="Roboto" charset="0"/>
              </a:rPr>
              <a:t>Realism</a:t>
            </a:r>
          </a:p>
        </p:txBody>
      </p:sp>
      <p:sp>
        <p:nvSpPr>
          <p:cNvPr id="8" name="Text Placeholder 5">
            <a:extLst>
              <a:ext uri="{FF2B5EF4-FFF2-40B4-BE49-F238E27FC236}">
                <a16:creationId xmlns:a16="http://schemas.microsoft.com/office/drawing/2014/main" id="{9D4298F1-305C-42CB-B8A6-B68E9E9E23F4}"/>
              </a:ext>
            </a:extLst>
          </p:cNvPr>
          <p:cNvSpPr txBox="1">
            <a:spLocks/>
          </p:cNvSpPr>
          <p:nvPr/>
        </p:nvSpPr>
        <p:spPr>
          <a:xfrm>
            <a:off x="421715" y="2347557"/>
            <a:ext cx="4907376" cy="520700"/>
          </a:xfrm>
          <a:prstGeom prst="rect">
            <a:avLst/>
          </a:prstGeom>
        </p:spPr>
        <p:txBody>
          <a:bodyPr vert="horz" lIns="91440" tIns="45720" rIns="91440" bIns="45720" rtlCol="0"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accent3"/>
                </a:solidFill>
                <a:latin typeface="+mn-lt"/>
                <a:ea typeface="Segoe UI Light" charset="0"/>
                <a:cs typeface="Segoe UI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1219170" rtl="0" eaLnBrk="1" fontAlgn="auto" latinLnBrk="0" hangingPunct="1">
              <a:lnSpc>
                <a:spcPct val="100000"/>
              </a:lnSpc>
              <a:spcBef>
                <a:spcPct val="20000"/>
              </a:spcBef>
              <a:spcAft>
                <a:spcPts val="0"/>
              </a:spcAft>
              <a:buClr>
                <a:srgbClr val="33C0CD"/>
              </a:buClr>
              <a:buSzTx/>
              <a:buFont typeface="Arial"/>
              <a:buNone/>
              <a:tabLst/>
              <a:defRPr/>
            </a:pPr>
            <a:r>
              <a:rPr lang="en-GB" sz="2400" b="1" dirty="0">
                <a:solidFill>
                  <a:srgbClr val="C00000"/>
                </a:solidFill>
                <a:latin typeface="Roboto Regular"/>
              </a:rPr>
              <a:t>It has to look like our data to be realistic for dev &amp; test</a:t>
            </a:r>
          </a:p>
        </p:txBody>
      </p:sp>
      <p:sp>
        <p:nvSpPr>
          <p:cNvPr id="9" name="Text Placeholder 6">
            <a:extLst>
              <a:ext uri="{FF2B5EF4-FFF2-40B4-BE49-F238E27FC236}">
                <a16:creationId xmlns:a16="http://schemas.microsoft.com/office/drawing/2014/main" id="{FA1DC83D-FEF9-44F9-B360-2D3F3CD47173}"/>
              </a:ext>
            </a:extLst>
          </p:cNvPr>
          <p:cNvSpPr txBox="1">
            <a:spLocks/>
          </p:cNvSpPr>
          <p:nvPr/>
        </p:nvSpPr>
        <p:spPr>
          <a:xfrm>
            <a:off x="421713" y="2949801"/>
            <a:ext cx="4907376" cy="3268208"/>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33C0CD"/>
              </a:buClr>
              <a:buSzTx/>
              <a:buFont typeface="Arial" panose="020B0604020202020204" pitchFamily="34" charset="0"/>
              <a:buChar char="•"/>
              <a:tabLst/>
              <a:defRPr/>
            </a:pPr>
            <a:r>
              <a:rPr kumimoji="0" lang="en-GB" sz="1867" b="0" i="0" u="none" strike="noStrike" kern="1200" cap="none" spc="0" normalizeH="0" baseline="0" noProof="0" dirty="0">
                <a:ln>
                  <a:noFill/>
                </a:ln>
                <a:solidFill>
                  <a:srgbClr val="000000"/>
                </a:solidFill>
                <a:effectLst/>
                <a:uLnTx/>
                <a:uFillTx/>
                <a:latin typeface="Roboto Regular"/>
              </a:rPr>
              <a:t>We want to use our own sets of data to retain realism</a:t>
            </a:r>
          </a:p>
          <a:p>
            <a:pPr marL="342900" marR="0" lvl="0" indent="-342900" algn="l" defTabSz="1219170" rtl="0" eaLnBrk="1" fontAlgn="auto" latinLnBrk="0" hangingPunct="1">
              <a:lnSpc>
                <a:spcPct val="100000"/>
              </a:lnSpc>
              <a:spcBef>
                <a:spcPct val="20000"/>
              </a:spcBef>
              <a:spcAft>
                <a:spcPts val="0"/>
              </a:spcAft>
              <a:buClr>
                <a:srgbClr val="33C0CD"/>
              </a:buClr>
              <a:buSzTx/>
              <a:buFont typeface="Arial" panose="020B0604020202020204" pitchFamily="34" charset="0"/>
              <a:buChar char="•"/>
              <a:tabLst/>
              <a:defRPr/>
            </a:pPr>
            <a:r>
              <a:rPr kumimoji="0" lang="en-GB" sz="1867" b="0" i="0" u="none" strike="noStrike" kern="1200" cap="none" spc="0" normalizeH="0" baseline="0" noProof="0" dirty="0">
                <a:ln>
                  <a:noFill/>
                </a:ln>
                <a:solidFill>
                  <a:srgbClr val="000000"/>
                </a:solidFill>
                <a:effectLst/>
                <a:uLnTx/>
                <a:uFillTx/>
                <a:latin typeface="Roboto Regular"/>
              </a:rPr>
              <a:t>We want to retain the usefulness, demographic and storage profile</a:t>
            </a:r>
          </a:p>
          <a:p>
            <a:pPr marL="342900" marR="0" lvl="0" indent="-342900" algn="l" defTabSz="1219170" rtl="0" eaLnBrk="1" fontAlgn="auto" latinLnBrk="0" hangingPunct="1">
              <a:lnSpc>
                <a:spcPct val="100000"/>
              </a:lnSpc>
              <a:spcBef>
                <a:spcPct val="20000"/>
              </a:spcBef>
              <a:spcAft>
                <a:spcPts val="0"/>
              </a:spcAft>
              <a:buClr>
                <a:srgbClr val="33C0CD"/>
              </a:buClr>
              <a:buSzTx/>
              <a:buFont typeface="Arial" panose="020B0604020202020204" pitchFamily="34" charset="0"/>
              <a:buChar char="•"/>
              <a:tabLst/>
              <a:defRPr/>
            </a:pPr>
            <a:r>
              <a:rPr kumimoji="0" lang="en-GB" sz="1867" b="0" i="0" u="none" strike="noStrike" kern="1200" cap="none" spc="0" normalizeH="0" baseline="0" noProof="0" dirty="0">
                <a:ln>
                  <a:noFill/>
                </a:ln>
                <a:solidFill>
                  <a:srgbClr val="000000"/>
                </a:solidFill>
                <a:effectLst/>
                <a:uLnTx/>
                <a:uFillTx/>
                <a:latin typeface="Roboto Regular"/>
              </a:rPr>
              <a:t>NULLs have a part to play</a:t>
            </a:r>
          </a:p>
          <a:p>
            <a:pPr marL="342900" marR="0" lvl="0" indent="-342900" algn="l" defTabSz="1219170" rtl="0" eaLnBrk="1" fontAlgn="auto" latinLnBrk="0" hangingPunct="1">
              <a:lnSpc>
                <a:spcPct val="100000"/>
              </a:lnSpc>
              <a:spcBef>
                <a:spcPct val="20000"/>
              </a:spcBef>
              <a:spcAft>
                <a:spcPts val="0"/>
              </a:spcAft>
              <a:buClr>
                <a:srgbClr val="33C0CD"/>
              </a:buClr>
              <a:buSzTx/>
              <a:buFont typeface="Arial" panose="020B0604020202020204" pitchFamily="34" charset="0"/>
              <a:buChar char="•"/>
              <a:tabLst/>
              <a:defRPr/>
            </a:pPr>
            <a:r>
              <a:rPr kumimoji="0" lang="en-GB" sz="1867" b="0" i="0" u="none" strike="noStrike" kern="1200" cap="none" spc="0" normalizeH="0" baseline="0" noProof="0" dirty="0">
                <a:ln>
                  <a:noFill/>
                </a:ln>
                <a:solidFill>
                  <a:srgbClr val="000000"/>
                </a:solidFill>
                <a:effectLst/>
                <a:uLnTx/>
                <a:uFillTx/>
                <a:latin typeface="Roboto Regular"/>
              </a:rPr>
              <a:t>How do we deal with free-text? Remove it all? Use excerpts from a book?</a:t>
            </a:r>
          </a:p>
        </p:txBody>
      </p:sp>
      <p:pic>
        <p:nvPicPr>
          <p:cNvPr id="10" name="Picture 9" descr="Data Before Masking displayed in SSMS">
            <a:extLst>
              <a:ext uri="{FF2B5EF4-FFF2-40B4-BE49-F238E27FC236}">
                <a16:creationId xmlns:a16="http://schemas.microsoft.com/office/drawing/2014/main" id="{91E62A8F-3170-423B-BA35-02B5708A70CF}"/>
              </a:ext>
            </a:extLst>
          </p:cNvPr>
          <p:cNvPicPr>
            <a:picLocks noChangeAspect="1"/>
          </p:cNvPicPr>
          <p:nvPr/>
        </p:nvPicPr>
        <p:blipFill>
          <a:blip r:embed="rId2"/>
          <a:stretch>
            <a:fillRect/>
          </a:stretch>
        </p:blipFill>
        <p:spPr>
          <a:xfrm>
            <a:off x="5459254" y="2181139"/>
            <a:ext cx="6109164" cy="1247862"/>
          </a:xfrm>
          <a:prstGeom prst="rect">
            <a:avLst/>
          </a:prstGeom>
          <a:ln>
            <a:solidFill>
              <a:srgbClr val="33C0CD"/>
            </a:solidFill>
          </a:ln>
        </p:spPr>
      </p:pic>
      <p:sp>
        <p:nvSpPr>
          <p:cNvPr id="11" name="Arrow: Down 10">
            <a:extLst>
              <a:ext uri="{FF2B5EF4-FFF2-40B4-BE49-F238E27FC236}">
                <a16:creationId xmlns:a16="http://schemas.microsoft.com/office/drawing/2014/main" id="{F750409F-F45B-4CB5-8D6F-CACF14F51DEB}"/>
              </a:ext>
              <a:ext uri="{C183D7F6-B498-43B3-948B-1728B52AA6E4}">
                <adec:decorative xmlns:adec="http://schemas.microsoft.com/office/drawing/2017/decorative" val="1"/>
              </a:ext>
            </a:extLst>
          </p:cNvPr>
          <p:cNvSpPr/>
          <p:nvPr/>
        </p:nvSpPr>
        <p:spPr>
          <a:xfrm>
            <a:off x="8301945" y="3565321"/>
            <a:ext cx="419449" cy="436228"/>
          </a:xfrm>
          <a:prstGeom prst="downArrow">
            <a:avLst/>
          </a:prstGeom>
          <a:solidFill>
            <a:srgbClr val="FF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AFAFAF"/>
              </a:solidFill>
              <a:effectLst/>
              <a:uLnTx/>
              <a:uFillTx/>
              <a:latin typeface="Segoe UI"/>
              <a:ea typeface="+mn-ea"/>
              <a:cs typeface="+mn-cs"/>
            </a:endParaRPr>
          </a:p>
        </p:txBody>
      </p:sp>
      <p:pic>
        <p:nvPicPr>
          <p:cNvPr id="12" name="Picture 11" descr="Data once it has been masked, displayed in SSMS">
            <a:extLst>
              <a:ext uri="{FF2B5EF4-FFF2-40B4-BE49-F238E27FC236}">
                <a16:creationId xmlns:a16="http://schemas.microsoft.com/office/drawing/2014/main" id="{9817C289-E63D-405C-8C17-F55E1E9AD455}"/>
              </a:ext>
            </a:extLst>
          </p:cNvPr>
          <p:cNvPicPr>
            <a:picLocks noChangeAspect="1"/>
          </p:cNvPicPr>
          <p:nvPr/>
        </p:nvPicPr>
        <p:blipFill>
          <a:blip r:embed="rId3"/>
          <a:stretch>
            <a:fillRect/>
          </a:stretch>
        </p:blipFill>
        <p:spPr>
          <a:xfrm>
            <a:off x="5459254" y="4137869"/>
            <a:ext cx="6109164" cy="1218787"/>
          </a:xfrm>
          <a:prstGeom prst="rect">
            <a:avLst/>
          </a:prstGeom>
          <a:ln>
            <a:solidFill>
              <a:srgbClr val="33C0CD"/>
            </a:solidFill>
          </a:ln>
        </p:spPr>
      </p:pic>
    </p:spTree>
    <p:extLst>
      <p:ext uri="{BB962C8B-B14F-4D97-AF65-F5344CB8AC3E}">
        <p14:creationId xmlns:p14="http://schemas.microsoft.com/office/powerpoint/2010/main" val="610868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8DE8277C-82BB-4369-BE7C-ECFB71996A82}"/>
              </a:ext>
            </a:extLst>
          </p:cNvPr>
          <p:cNvSpPr txBox="1">
            <a:spLocks/>
          </p:cNvSpPr>
          <p:nvPr/>
        </p:nvSpPr>
        <p:spPr>
          <a:xfrm>
            <a:off x="421715" y="2347557"/>
            <a:ext cx="4907376" cy="520700"/>
          </a:xfrm>
          <a:prstGeom prst="rect">
            <a:avLst/>
          </a:prstGeom>
        </p:spPr>
        <p:txBody>
          <a:bodyPr vert="horz" lIns="91440" tIns="45720" rIns="91440" bIns="45720" rtlCol="0"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accent3"/>
                </a:solidFill>
                <a:latin typeface="+mn-lt"/>
                <a:ea typeface="Segoe UI Light" charset="0"/>
                <a:cs typeface="Segoe UI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buClr>
                <a:srgbClr val="33C0CD"/>
              </a:buClr>
            </a:pPr>
            <a:r>
              <a:rPr lang="en-GB" sz="2400" b="1" dirty="0">
                <a:solidFill>
                  <a:srgbClr val="C00000"/>
                </a:solidFill>
                <a:latin typeface="Roboto Regular"/>
              </a:rPr>
              <a:t>Not every column exists in isolation from others</a:t>
            </a:r>
          </a:p>
        </p:txBody>
      </p:sp>
      <p:sp>
        <p:nvSpPr>
          <p:cNvPr id="3" name="Text Placeholder 6">
            <a:extLst>
              <a:ext uri="{FF2B5EF4-FFF2-40B4-BE49-F238E27FC236}">
                <a16:creationId xmlns:a16="http://schemas.microsoft.com/office/drawing/2014/main" id="{39ADB93B-FDB2-49DA-9CE6-B150343C24F8}"/>
              </a:ext>
            </a:extLst>
          </p:cNvPr>
          <p:cNvSpPr txBox="1">
            <a:spLocks/>
          </p:cNvSpPr>
          <p:nvPr/>
        </p:nvSpPr>
        <p:spPr>
          <a:xfrm>
            <a:off x="421713" y="2949801"/>
            <a:ext cx="4907376" cy="3268208"/>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33C0CD"/>
              </a:buClr>
              <a:buSzTx/>
              <a:buFont typeface="Arial" panose="020B0604020202020204" pitchFamily="34" charset="0"/>
              <a:buChar char="•"/>
              <a:tabLst/>
              <a:defRPr/>
            </a:pPr>
            <a:r>
              <a:rPr kumimoji="0" lang="en-GB" sz="1867" b="0" i="0" u="none" strike="noStrike" kern="1200" cap="none" spc="0" normalizeH="0" baseline="0" noProof="0" dirty="0">
                <a:ln>
                  <a:noFill/>
                </a:ln>
                <a:solidFill>
                  <a:srgbClr val="000000"/>
                </a:solidFill>
                <a:effectLst/>
                <a:uLnTx/>
                <a:uFillTx/>
                <a:latin typeface="Roboto Regular"/>
              </a:rPr>
              <a:t>Some columns are concatenations of, or are correlated with others</a:t>
            </a:r>
          </a:p>
          <a:p>
            <a:pPr marL="342900" marR="0" lvl="0" indent="-342900" algn="l" defTabSz="1219170" rtl="0" eaLnBrk="1" fontAlgn="auto" latinLnBrk="0" hangingPunct="1">
              <a:lnSpc>
                <a:spcPct val="100000"/>
              </a:lnSpc>
              <a:spcBef>
                <a:spcPct val="20000"/>
              </a:spcBef>
              <a:spcAft>
                <a:spcPts val="0"/>
              </a:spcAft>
              <a:buClr>
                <a:srgbClr val="33C0CD"/>
              </a:buClr>
              <a:buSzTx/>
              <a:buFont typeface="Arial" panose="020B0604020202020204" pitchFamily="34" charset="0"/>
              <a:buChar char="•"/>
              <a:tabLst/>
              <a:defRPr/>
            </a:pPr>
            <a:r>
              <a:rPr kumimoji="0" lang="en-GB" sz="1867" b="0" i="0" u="none" strike="noStrike" kern="1200" cap="none" spc="0" normalizeH="0" baseline="0" noProof="0" dirty="0">
                <a:ln>
                  <a:noFill/>
                </a:ln>
                <a:solidFill>
                  <a:srgbClr val="000000"/>
                </a:solidFill>
                <a:effectLst/>
                <a:uLnTx/>
                <a:uFillTx/>
                <a:latin typeface="Roboto Regular"/>
              </a:rPr>
              <a:t>We want data to still validate in test copies of our application like addresses</a:t>
            </a:r>
          </a:p>
          <a:p>
            <a:pPr marL="342900" marR="0" lvl="0" indent="-342900" algn="l" defTabSz="1219170" rtl="0" eaLnBrk="1" fontAlgn="auto" latinLnBrk="0" hangingPunct="1">
              <a:lnSpc>
                <a:spcPct val="100000"/>
              </a:lnSpc>
              <a:spcBef>
                <a:spcPct val="20000"/>
              </a:spcBef>
              <a:spcAft>
                <a:spcPts val="0"/>
              </a:spcAft>
              <a:buClr>
                <a:srgbClr val="33C0CD"/>
              </a:buClr>
              <a:buSzTx/>
              <a:buFont typeface="Arial" panose="020B0604020202020204" pitchFamily="34" charset="0"/>
              <a:buChar char="•"/>
              <a:tabLst/>
              <a:defRPr/>
            </a:pPr>
            <a:r>
              <a:rPr kumimoji="0" lang="en-GB" sz="1867" b="0" i="0" u="none" strike="noStrike" kern="1200" cap="none" spc="0" normalizeH="0" baseline="0" noProof="0" dirty="0">
                <a:ln>
                  <a:noFill/>
                </a:ln>
                <a:solidFill>
                  <a:srgbClr val="000000"/>
                </a:solidFill>
                <a:effectLst/>
                <a:uLnTx/>
                <a:uFillTx/>
                <a:latin typeface="Roboto Regular"/>
              </a:rPr>
              <a:t>We want useful email addresses, but don’t want to send anything to a living individual</a:t>
            </a:r>
          </a:p>
        </p:txBody>
      </p:sp>
      <p:pic>
        <p:nvPicPr>
          <p:cNvPr id="4" name="Picture 3" descr="Data Before Masking in SSMS, showing poorly masked emails">
            <a:extLst>
              <a:ext uri="{FF2B5EF4-FFF2-40B4-BE49-F238E27FC236}">
                <a16:creationId xmlns:a16="http://schemas.microsoft.com/office/drawing/2014/main" id="{66F269CB-EC50-43F2-A768-DC6AD08486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9089" y="2137422"/>
            <a:ext cx="6397128" cy="1231971"/>
          </a:xfrm>
          <a:prstGeom prst="rect">
            <a:avLst/>
          </a:prstGeom>
          <a:ln>
            <a:solidFill>
              <a:srgbClr val="33C0CD"/>
            </a:solidFill>
          </a:ln>
        </p:spPr>
      </p:pic>
      <p:pic>
        <p:nvPicPr>
          <p:cNvPr id="6" name="Picture 5" descr="data once it has been masked displayed in SSMS, displaying masked emails that are consistent with names">
            <a:extLst>
              <a:ext uri="{FF2B5EF4-FFF2-40B4-BE49-F238E27FC236}">
                <a16:creationId xmlns:a16="http://schemas.microsoft.com/office/drawing/2014/main" id="{0085ADBE-E2C8-434E-ACB3-38AD6BF896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6612" y="4197477"/>
            <a:ext cx="6423675" cy="1115733"/>
          </a:xfrm>
          <a:prstGeom prst="rect">
            <a:avLst/>
          </a:prstGeom>
          <a:ln>
            <a:solidFill>
              <a:srgbClr val="33C0CD"/>
            </a:solidFill>
          </a:ln>
        </p:spPr>
      </p:pic>
      <p:sp>
        <p:nvSpPr>
          <p:cNvPr id="7" name="Title 1">
            <a:extLst>
              <a:ext uri="{FF2B5EF4-FFF2-40B4-BE49-F238E27FC236}">
                <a16:creationId xmlns:a16="http://schemas.microsoft.com/office/drawing/2014/main" id="{65DD13EC-C9D9-4D56-AEE5-B735D595BDE6}"/>
              </a:ext>
            </a:extLst>
          </p:cNvPr>
          <p:cNvSpPr txBox="1">
            <a:spLocks noGrp="1"/>
          </p:cNvSpPr>
          <p:nvPr>
            <p:ph type="title" idx="4294967295"/>
          </p:nvPr>
        </p:nvSpPr>
        <p:spPr>
          <a:xfrm>
            <a:off x="838200" y="256782"/>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1" u="none" strike="noStrike" kern="1200" cap="none" spc="0" normalizeH="0" baseline="0" noProof="0" dirty="0">
                <a:ln>
                  <a:noFill/>
                </a:ln>
                <a:solidFill>
                  <a:schemeClr val="tx1"/>
                </a:solidFill>
                <a:effectLst/>
                <a:uLnTx/>
                <a:uFillTx/>
                <a:latin typeface="Roboto" charset="0"/>
                <a:ea typeface="Roboto" charset="0"/>
                <a:cs typeface="Roboto" charset="0"/>
              </a:rPr>
              <a:t>2. Data depends on Data</a:t>
            </a:r>
            <a:endParaRPr kumimoji="0" lang="en-US" sz="4000" b="0" i="1" u="sng" strike="noStrike" kern="1200" cap="none" spc="0" normalizeH="0" baseline="0" noProof="0" dirty="0">
              <a:ln>
                <a:noFill/>
              </a:ln>
              <a:solidFill>
                <a:schemeClr val="tx1"/>
              </a:solidFill>
              <a:effectLst/>
              <a:uLnTx/>
              <a:uFillTx/>
              <a:latin typeface="Roboto" charset="0"/>
              <a:ea typeface="Roboto" charset="0"/>
              <a:cs typeface="Roboto" charset="0"/>
            </a:endParaRPr>
          </a:p>
        </p:txBody>
      </p:sp>
      <p:sp>
        <p:nvSpPr>
          <p:cNvPr id="8" name="Arrow: Down 7">
            <a:extLst>
              <a:ext uri="{FF2B5EF4-FFF2-40B4-BE49-F238E27FC236}">
                <a16:creationId xmlns:a16="http://schemas.microsoft.com/office/drawing/2014/main" id="{6BB7068C-BB44-4C1E-BE6A-E95C31D25481}"/>
              </a:ext>
              <a:ext uri="{C183D7F6-B498-43B3-948B-1728B52AA6E4}">
                <adec:decorative xmlns:adec="http://schemas.microsoft.com/office/drawing/2017/decorative" val="1"/>
              </a:ext>
            </a:extLst>
          </p:cNvPr>
          <p:cNvSpPr/>
          <p:nvPr/>
        </p:nvSpPr>
        <p:spPr>
          <a:xfrm>
            <a:off x="8301945" y="3565321"/>
            <a:ext cx="419449" cy="436228"/>
          </a:xfrm>
          <a:prstGeom prst="downArrow">
            <a:avLst/>
          </a:prstGeom>
          <a:solidFill>
            <a:srgbClr val="FF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AFAFAF"/>
              </a:solidFill>
              <a:effectLst/>
              <a:uLnTx/>
              <a:uFillTx/>
              <a:latin typeface="Segoe UI"/>
              <a:ea typeface="+mn-ea"/>
              <a:cs typeface="+mn-cs"/>
            </a:endParaRPr>
          </a:p>
        </p:txBody>
      </p:sp>
    </p:spTree>
    <p:extLst>
      <p:ext uri="{BB962C8B-B14F-4D97-AF65-F5344CB8AC3E}">
        <p14:creationId xmlns:p14="http://schemas.microsoft.com/office/powerpoint/2010/main" val="3926661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782"/>
            <a:ext cx="10515600" cy="1325563"/>
          </a:xfrm>
          <a:prstGeom prst="rect">
            <a:avLst/>
          </a:prstGeom>
        </p:spPr>
        <p:txBody>
          <a:bodyPr>
            <a:normAutofit/>
          </a:bodyPr>
          <a:lstStyle/>
          <a:p>
            <a:pPr algn="l"/>
            <a:r>
              <a:rPr lang="en-US" sz="4000" b="0" i="1" dirty="0">
                <a:solidFill>
                  <a:schemeClr val="tx1"/>
                </a:solidFill>
                <a:latin typeface="Roboto" charset="0"/>
                <a:ea typeface="Roboto" charset="0"/>
                <a:cs typeface="Roboto" charset="0"/>
              </a:rPr>
              <a:t>A little bit about me…</a:t>
            </a:r>
          </a:p>
        </p:txBody>
      </p:sp>
      <p:sp>
        <p:nvSpPr>
          <p:cNvPr id="19" name="Rectangle 18"/>
          <p:cNvSpPr/>
          <p:nvPr/>
        </p:nvSpPr>
        <p:spPr>
          <a:xfrm>
            <a:off x="1410361" y="5365616"/>
            <a:ext cx="5254626" cy="400110"/>
          </a:xfrm>
          <a:prstGeom prst="rect">
            <a:avLst/>
          </a:prstGeom>
        </p:spPr>
        <p:txBody>
          <a:bodyPr wrap="square">
            <a:spAutoFit/>
          </a:bodyPr>
          <a:lstStyle/>
          <a:p>
            <a:pPr>
              <a:spcAft>
                <a:spcPts val="2700"/>
              </a:spcAft>
            </a:pPr>
            <a:r>
              <a:rPr lang="en-US" sz="2000" b="0" dirty="0">
                <a:latin typeface="Roboto" charset="0"/>
                <a:ea typeface="Roboto" charset="0"/>
                <a:cs typeface="Roboto" charset="0"/>
              </a:rPr>
              <a:t>Chris.Unwin@red-gate.com</a:t>
            </a:r>
          </a:p>
        </p:txBody>
      </p:sp>
      <p:sp>
        <p:nvSpPr>
          <p:cNvPr id="21" name="TextBox 20"/>
          <p:cNvSpPr txBox="1"/>
          <p:nvPr/>
        </p:nvSpPr>
        <p:spPr>
          <a:xfrm>
            <a:off x="838200" y="2286702"/>
            <a:ext cx="4752975" cy="2000548"/>
          </a:xfrm>
          <a:prstGeom prst="rect">
            <a:avLst/>
          </a:prstGeom>
          <a:noFill/>
        </p:spPr>
        <p:txBody>
          <a:bodyPr wrap="square" rtlCol="0">
            <a:spAutoFit/>
          </a:bodyPr>
          <a:lstStyle/>
          <a:p>
            <a:pPr algn="ctr"/>
            <a:r>
              <a:rPr lang="en-US" sz="4000" b="1" dirty="0">
                <a:solidFill>
                  <a:srgbClr val="C00000"/>
                </a:solidFill>
                <a:latin typeface="Roboto" charset="0"/>
                <a:ea typeface="Roboto" charset="0"/>
                <a:cs typeface="Roboto" charset="0"/>
              </a:rPr>
              <a:t>Chris Unwin</a:t>
            </a:r>
          </a:p>
          <a:p>
            <a:pPr algn="ctr"/>
            <a:r>
              <a:rPr lang="en-GB" sz="2800" dirty="0">
                <a:latin typeface="Roboto" charset="0"/>
                <a:ea typeface="Roboto" charset="0"/>
                <a:cs typeface="Roboto" charset="0"/>
              </a:rPr>
              <a:t>Data Privacy and Protection Specialist @ Redgate</a:t>
            </a:r>
          </a:p>
          <a:p>
            <a:endParaRPr lang="en-US" sz="2800" b="1" dirty="0">
              <a:latin typeface="Arial"/>
              <a:cs typeface="Arial"/>
            </a:endParaRPr>
          </a:p>
        </p:txBody>
      </p:sp>
      <p:sp>
        <p:nvSpPr>
          <p:cNvPr id="4" name="TextBox 3"/>
          <p:cNvSpPr txBox="1"/>
          <p:nvPr/>
        </p:nvSpPr>
        <p:spPr>
          <a:xfrm>
            <a:off x="1410361" y="5924804"/>
            <a:ext cx="4018889" cy="400110"/>
          </a:xfrm>
          <a:prstGeom prst="rect">
            <a:avLst/>
          </a:prstGeom>
          <a:noFill/>
        </p:spPr>
        <p:txBody>
          <a:bodyPr wrap="square" rtlCol="0">
            <a:spAutoFit/>
          </a:bodyPr>
          <a:lstStyle/>
          <a:p>
            <a:pPr>
              <a:spcAft>
                <a:spcPts val="2700"/>
              </a:spcAft>
            </a:pPr>
            <a:r>
              <a:rPr lang="en-US" sz="2000" b="0" dirty="0">
                <a:latin typeface="Roboto" charset="0"/>
                <a:ea typeface="Roboto" charset="0"/>
                <a:cs typeface="Roboto" charset="0"/>
              </a:rPr>
              <a:t>/in/</a:t>
            </a:r>
            <a:r>
              <a:rPr lang="en-US" sz="2000" b="0" dirty="0" err="1">
                <a:latin typeface="Roboto" charset="0"/>
                <a:ea typeface="Roboto" charset="0"/>
                <a:cs typeface="Roboto" charset="0"/>
              </a:rPr>
              <a:t>christopherunwincambridge</a:t>
            </a:r>
            <a:r>
              <a:rPr lang="en-US" sz="2000" b="0" dirty="0">
                <a:latin typeface="Roboto" charset="0"/>
                <a:ea typeface="Roboto" charset="0"/>
                <a:cs typeface="Roboto" charset="0"/>
              </a:rPr>
              <a:t>/</a:t>
            </a:r>
          </a:p>
        </p:txBody>
      </p:sp>
      <p:pic>
        <p:nvPicPr>
          <p:cNvPr id="3" name="Picture 2" descr="Chris Unwin Picture - SQL in the City"/>
          <p:cNvPicPr>
            <a:picLocks noChangeAspect="1"/>
          </p:cNvPicPr>
          <p:nvPr/>
        </p:nvPicPr>
        <p:blipFill>
          <a:blip r:embed="rId3"/>
          <a:stretch>
            <a:fillRect/>
          </a:stretch>
        </p:blipFill>
        <p:spPr>
          <a:xfrm>
            <a:off x="964865" y="5413354"/>
            <a:ext cx="363219" cy="304635"/>
          </a:xfrm>
          <a:prstGeom prst="rect">
            <a:avLst/>
          </a:prstGeom>
        </p:spPr>
      </p:pic>
      <p:pic>
        <p:nvPicPr>
          <p:cNvPr id="6" name="Picture 5">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64865" y="5943250"/>
            <a:ext cx="363219" cy="363219"/>
          </a:xfrm>
          <a:prstGeom prst="rect">
            <a:avLst/>
          </a:prstGeom>
        </p:spPr>
      </p:pic>
      <p:pic>
        <p:nvPicPr>
          <p:cNvPr id="8" name="Picture 7" descr="Chris Unwin SQL in the CIty">
            <a:extLst>
              <a:ext uri="{FF2B5EF4-FFF2-40B4-BE49-F238E27FC236}">
                <a16:creationId xmlns:a16="http://schemas.microsoft.com/office/drawing/2014/main" id="{DD99536D-3306-4B0E-8FB3-908A03685BB8}"/>
              </a:ext>
            </a:extLst>
          </p:cNvPr>
          <p:cNvPicPr>
            <a:picLocks noChangeAspect="1"/>
          </p:cNvPicPr>
          <p:nvPr/>
        </p:nvPicPr>
        <p:blipFill rotWithShape="1">
          <a:blip r:embed="rId5">
            <a:extLst>
              <a:ext uri="{28A0092B-C50C-407E-A947-70E740481C1C}">
                <a14:useLocalDpi xmlns:a14="http://schemas.microsoft.com/office/drawing/2010/main" val="0"/>
              </a:ext>
            </a:extLst>
          </a:blip>
          <a:srcRect r="19730"/>
          <a:stretch/>
        </p:blipFill>
        <p:spPr>
          <a:xfrm>
            <a:off x="6547690" y="1849005"/>
            <a:ext cx="4679445" cy="2875941"/>
          </a:xfrm>
          <a:prstGeom prst="rect">
            <a:avLst/>
          </a:prstGeom>
        </p:spPr>
      </p:pic>
      <p:pic>
        <p:nvPicPr>
          <p:cNvPr id="1026" name="Picture 2" descr="Image result for podcast icon">
            <a:extLst>
              <a:ext uri="{FF2B5EF4-FFF2-40B4-BE49-F238E27FC236}">
                <a16:creationId xmlns:a16="http://schemas.microsoft.com/office/drawing/2014/main" id="{55DE0E7D-EB6A-4A81-91F6-FBF38ECFF7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21527" y="5341105"/>
            <a:ext cx="406792" cy="53391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DD66852-B4BD-43FD-8470-8BB074BBB702}"/>
              </a:ext>
            </a:extLst>
          </p:cNvPr>
          <p:cNvSpPr/>
          <p:nvPr/>
        </p:nvSpPr>
        <p:spPr>
          <a:xfrm>
            <a:off x="7428319" y="5413354"/>
            <a:ext cx="3798816" cy="400110"/>
          </a:xfrm>
          <a:prstGeom prst="rect">
            <a:avLst/>
          </a:prstGeom>
        </p:spPr>
        <p:txBody>
          <a:bodyPr wrap="square">
            <a:spAutoFit/>
          </a:bodyPr>
          <a:lstStyle/>
          <a:p>
            <a:pPr>
              <a:spcAft>
                <a:spcPts val="2700"/>
              </a:spcAft>
            </a:pPr>
            <a:r>
              <a:rPr lang="en-US" sz="2000" b="0" dirty="0" err="1">
                <a:latin typeface="Roboto" charset="0"/>
                <a:ea typeface="Roboto" charset="0"/>
                <a:cs typeface="Roboto" charset="0"/>
              </a:rPr>
              <a:t>DBAle</a:t>
            </a:r>
            <a:r>
              <a:rPr lang="en-US" sz="2000" b="0" dirty="0">
                <a:latin typeface="Roboto" charset="0"/>
                <a:ea typeface="Roboto" charset="0"/>
                <a:cs typeface="Roboto" charset="0"/>
              </a:rPr>
              <a:t> on Spotify and iTunes</a:t>
            </a:r>
          </a:p>
        </p:txBody>
      </p:sp>
      <p:pic>
        <p:nvPicPr>
          <p:cNvPr id="9" name="Picture 8">
            <a:extLst>
              <a:ext uri="{FF2B5EF4-FFF2-40B4-BE49-F238E27FC236}">
                <a16:creationId xmlns:a16="http://schemas.microsoft.com/office/drawing/2014/main" id="{C47A1F2E-2AE7-439D-BF7F-FD4498DDC546}"/>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7040014" y="6010321"/>
            <a:ext cx="369817" cy="296148"/>
          </a:xfrm>
          <a:prstGeom prst="rect">
            <a:avLst/>
          </a:prstGeom>
        </p:spPr>
      </p:pic>
      <p:sp>
        <p:nvSpPr>
          <p:cNvPr id="14" name="Rectangle 13">
            <a:extLst>
              <a:ext uri="{FF2B5EF4-FFF2-40B4-BE49-F238E27FC236}">
                <a16:creationId xmlns:a16="http://schemas.microsoft.com/office/drawing/2014/main" id="{E855C2D4-47F7-491E-9F4E-EE6EE2459DD3}"/>
              </a:ext>
            </a:extLst>
          </p:cNvPr>
          <p:cNvSpPr/>
          <p:nvPr/>
        </p:nvSpPr>
        <p:spPr>
          <a:xfrm>
            <a:off x="7428319" y="5943250"/>
            <a:ext cx="3798816" cy="400110"/>
          </a:xfrm>
          <a:prstGeom prst="rect">
            <a:avLst/>
          </a:prstGeom>
        </p:spPr>
        <p:txBody>
          <a:bodyPr wrap="square">
            <a:spAutoFit/>
          </a:bodyPr>
          <a:lstStyle/>
          <a:p>
            <a:pPr>
              <a:spcAft>
                <a:spcPts val="2700"/>
              </a:spcAft>
            </a:pPr>
            <a:r>
              <a:rPr lang="en-US" sz="2000" b="0" dirty="0">
                <a:latin typeface="Roboto" charset="0"/>
                <a:ea typeface="Roboto" charset="0"/>
                <a:cs typeface="Roboto" charset="0"/>
              </a:rPr>
              <a:t>@</a:t>
            </a:r>
            <a:r>
              <a:rPr lang="en-US" sz="2000" b="0" dirty="0" err="1">
                <a:latin typeface="Roboto" charset="0"/>
                <a:ea typeface="Roboto" charset="0"/>
                <a:cs typeface="Roboto" charset="0"/>
              </a:rPr>
              <a:t>RedG_Chris</a:t>
            </a:r>
            <a:r>
              <a:rPr lang="en-US" sz="2000" b="0" dirty="0">
                <a:latin typeface="Roboto" charset="0"/>
                <a:ea typeface="Roboto" charset="0"/>
                <a:cs typeface="Roboto" charset="0"/>
              </a:rPr>
              <a:t> on Twitter</a:t>
            </a:r>
          </a:p>
        </p:txBody>
      </p:sp>
    </p:spTree>
    <p:extLst>
      <p:ext uri="{BB962C8B-B14F-4D97-AF65-F5344CB8AC3E}">
        <p14:creationId xmlns:p14="http://schemas.microsoft.com/office/powerpoint/2010/main" val="1348232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5">
            <a:extLst>
              <a:ext uri="{FF2B5EF4-FFF2-40B4-BE49-F238E27FC236}">
                <a16:creationId xmlns:a16="http://schemas.microsoft.com/office/drawing/2014/main" id="{7A790621-FD64-4DE0-B5EC-EB168F1031CB}"/>
              </a:ext>
            </a:extLst>
          </p:cNvPr>
          <p:cNvSpPr txBox="1">
            <a:spLocks/>
          </p:cNvSpPr>
          <p:nvPr/>
        </p:nvSpPr>
        <p:spPr>
          <a:xfrm>
            <a:off x="421715" y="2347557"/>
            <a:ext cx="4907376" cy="520700"/>
          </a:xfrm>
          <a:prstGeom prst="rect">
            <a:avLst/>
          </a:prstGeom>
        </p:spPr>
        <p:txBody>
          <a:bodyPr vert="horz" lIns="91440" tIns="45720" rIns="91440" bIns="45720" rtlCol="0"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accent3"/>
                </a:solidFill>
                <a:latin typeface="+mn-lt"/>
                <a:ea typeface="Segoe UI Light" charset="0"/>
                <a:cs typeface="Segoe UI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1219170" rtl="0" eaLnBrk="1" fontAlgn="auto" latinLnBrk="0" hangingPunct="1">
              <a:lnSpc>
                <a:spcPct val="100000"/>
              </a:lnSpc>
              <a:spcBef>
                <a:spcPct val="20000"/>
              </a:spcBef>
              <a:spcAft>
                <a:spcPts val="0"/>
              </a:spcAft>
              <a:buClr>
                <a:srgbClr val="33C0CD"/>
              </a:buClr>
              <a:buSzTx/>
              <a:buFont typeface="Arial"/>
              <a:buNone/>
              <a:tabLst/>
              <a:defRPr/>
            </a:pPr>
            <a:r>
              <a:rPr lang="en-GB" sz="2400" b="1" dirty="0">
                <a:solidFill>
                  <a:srgbClr val="C00000"/>
                </a:solidFill>
                <a:latin typeface="Roboto Regular"/>
              </a:rPr>
              <a:t>Denormalization happens</a:t>
            </a:r>
          </a:p>
        </p:txBody>
      </p:sp>
      <p:sp>
        <p:nvSpPr>
          <p:cNvPr id="11" name="Text Placeholder 6">
            <a:extLst>
              <a:ext uri="{FF2B5EF4-FFF2-40B4-BE49-F238E27FC236}">
                <a16:creationId xmlns:a16="http://schemas.microsoft.com/office/drawing/2014/main" id="{D28D260C-CA14-418F-9A3D-872EBF57AEBC}"/>
              </a:ext>
            </a:extLst>
          </p:cNvPr>
          <p:cNvSpPr txBox="1">
            <a:spLocks/>
          </p:cNvSpPr>
          <p:nvPr/>
        </p:nvSpPr>
        <p:spPr>
          <a:xfrm>
            <a:off x="421713" y="2949801"/>
            <a:ext cx="4907376" cy="3268208"/>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33C0CD"/>
              </a:buClr>
              <a:buSzTx/>
              <a:buFont typeface="Arial" panose="020B0604020202020204" pitchFamily="34" charset="0"/>
              <a:buChar char="•"/>
              <a:tabLst/>
              <a:defRPr/>
            </a:pPr>
            <a:r>
              <a:rPr kumimoji="0" lang="en-GB" sz="1867" b="0" i="0" u="none" strike="noStrike" kern="1200" cap="none" spc="0" normalizeH="0" baseline="0" noProof="0" dirty="0">
                <a:ln>
                  <a:noFill/>
                </a:ln>
                <a:solidFill>
                  <a:srgbClr val="000000"/>
                </a:solidFill>
                <a:effectLst/>
                <a:uLnTx/>
                <a:uFillTx/>
                <a:latin typeface="Roboto Regular"/>
              </a:rPr>
              <a:t>Data should be consistent across tables where there is duplication</a:t>
            </a:r>
          </a:p>
          <a:p>
            <a:pPr marL="342900" marR="0" lvl="0" indent="-342900" algn="l" defTabSz="1219170" rtl="0" eaLnBrk="1" fontAlgn="auto" latinLnBrk="0" hangingPunct="1">
              <a:lnSpc>
                <a:spcPct val="100000"/>
              </a:lnSpc>
              <a:spcBef>
                <a:spcPct val="20000"/>
              </a:spcBef>
              <a:spcAft>
                <a:spcPts val="0"/>
              </a:spcAft>
              <a:buClr>
                <a:srgbClr val="33C0CD"/>
              </a:buClr>
              <a:buSzTx/>
              <a:buFont typeface="Arial" panose="020B0604020202020204" pitchFamily="34" charset="0"/>
              <a:buChar char="•"/>
              <a:tabLst/>
              <a:defRPr/>
            </a:pPr>
            <a:r>
              <a:rPr kumimoji="0" lang="en-GB" sz="1867" b="0" i="0" u="none" strike="noStrike" kern="1200" cap="none" spc="0" normalizeH="0" baseline="0" noProof="0" dirty="0">
                <a:ln>
                  <a:noFill/>
                </a:ln>
                <a:solidFill>
                  <a:srgbClr val="000000"/>
                </a:solidFill>
                <a:effectLst/>
                <a:uLnTx/>
                <a:uFillTx/>
                <a:latin typeface="Roboto Regular"/>
              </a:rPr>
              <a:t>We don’t want to have to set up fresh masks for every column on every table</a:t>
            </a:r>
          </a:p>
          <a:p>
            <a:pPr marL="342900" marR="0" lvl="0" indent="-342900" algn="l" defTabSz="1219170" rtl="0" eaLnBrk="1" fontAlgn="auto" latinLnBrk="0" hangingPunct="1">
              <a:lnSpc>
                <a:spcPct val="100000"/>
              </a:lnSpc>
              <a:spcBef>
                <a:spcPct val="20000"/>
              </a:spcBef>
              <a:spcAft>
                <a:spcPts val="0"/>
              </a:spcAft>
              <a:buClr>
                <a:srgbClr val="33C0CD"/>
              </a:buClr>
              <a:buSzTx/>
              <a:buFont typeface="Arial" panose="020B0604020202020204" pitchFamily="34" charset="0"/>
              <a:buChar char="•"/>
              <a:tabLst/>
              <a:defRPr/>
            </a:pPr>
            <a:r>
              <a:rPr kumimoji="0" lang="en-GB" sz="1867" b="0" i="0" u="none" strike="noStrike" kern="1200" cap="none" spc="0" normalizeH="0" baseline="0" noProof="0" dirty="0">
                <a:ln>
                  <a:noFill/>
                </a:ln>
                <a:solidFill>
                  <a:srgbClr val="000000"/>
                </a:solidFill>
                <a:effectLst/>
                <a:uLnTx/>
                <a:uFillTx/>
                <a:latin typeface="Roboto Regular"/>
              </a:rPr>
              <a:t>Once we have masked core tables we should be able to persist this elsewhere</a:t>
            </a:r>
          </a:p>
        </p:txBody>
      </p:sp>
      <p:grpSp>
        <p:nvGrpSpPr>
          <p:cNvPr id="12" name="Group 11" descr="First name and Last name displayed in customer table in SSMS">
            <a:extLst>
              <a:ext uri="{FF2B5EF4-FFF2-40B4-BE49-F238E27FC236}">
                <a16:creationId xmlns:a16="http://schemas.microsoft.com/office/drawing/2014/main" id="{BE071E8C-E42D-405C-979C-734640ED9DED}"/>
              </a:ext>
            </a:extLst>
          </p:cNvPr>
          <p:cNvGrpSpPr/>
          <p:nvPr/>
        </p:nvGrpSpPr>
        <p:grpSpPr>
          <a:xfrm>
            <a:off x="5545124" y="1570308"/>
            <a:ext cx="6014906" cy="1977017"/>
            <a:chOff x="5545123" y="1575591"/>
            <a:chExt cx="6048461" cy="1971734"/>
          </a:xfrm>
        </p:grpSpPr>
        <p:pic>
          <p:nvPicPr>
            <p:cNvPr id="13" name="Picture 12">
              <a:extLst>
                <a:ext uri="{FF2B5EF4-FFF2-40B4-BE49-F238E27FC236}">
                  <a16:creationId xmlns:a16="http://schemas.microsoft.com/office/drawing/2014/main" id="{3548DDE6-3784-4D56-A442-B55F72DD0C1F}"/>
                </a:ext>
              </a:extLst>
            </p:cNvPr>
            <p:cNvPicPr>
              <a:picLocks noChangeAspect="1"/>
            </p:cNvPicPr>
            <p:nvPr/>
          </p:nvPicPr>
          <p:blipFill>
            <a:blip r:embed="rId2"/>
            <a:stretch>
              <a:fillRect/>
            </a:stretch>
          </p:blipFill>
          <p:spPr>
            <a:xfrm>
              <a:off x="5637401" y="1575591"/>
              <a:ext cx="5956183" cy="1853409"/>
            </a:xfrm>
            <a:prstGeom prst="rect">
              <a:avLst/>
            </a:prstGeom>
          </p:spPr>
        </p:pic>
        <p:sp>
          <p:nvSpPr>
            <p:cNvPr id="14" name="Rectangle 13">
              <a:extLst>
                <a:ext uri="{FF2B5EF4-FFF2-40B4-BE49-F238E27FC236}">
                  <a16:creationId xmlns:a16="http://schemas.microsoft.com/office/drawing/2014/main" id="{B5806C61-3371-4FB8-87C8-F27F2DF8144E}"/>
                </a:ext>
              </a:extLst>
            </p:cNvPr>
            <p:cNvSpPr/>
            <p:nvPr/>
          </p:nvSpPr>
          <p:spPr>
            <a:xfrm>
              <a:off x="5545123" y="2502295"/>
              <a:ext cx="2860644" cy="1045030"/>
            </a:xfrm>
            <a:prstGeom prst="rect">
              <a:avLst/>
            </a:prstGeom>
            <a:noFill/>
            <a:ln w="25400" cap="flat" cmpd="sng" algn="ctr">
              <a:solidFill>
                <a:srgbClr val="33C0C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15" name="Group 14" descr="First Name and Last Name also displayed on the customer notes table in SSMS">
            <a:extLst>
              <a:ext uri="{FF2B5EF4-FFF2-40B4-BE49-F238E27FC236}">
                <a16:creationId xmlns:a16="http://schemas.microsoft.com/office/drawing/2014/main" id="{AEA7079C-5062-4D79-85A0-1863947A499E}"/>
              </a:ext>
            </a:extLst>
          </p:cNvPr>
          <p:cNvGrpSpPr/>
          <p:nvPr/>
        </p:nvGrpSpPr>
        <p:grpSpPr>
          <a:xfrm>
            <a:off x="5545123" y="3799874"/>
            <a:ext cx="6014906" cy="2050496"/>
            <a:chOff x="5637401" y="4101878"/>
            <a:chExt cx="5956184" cy="2050496"/>
          </a:xfrm>
        </p:grpSpPr>
        <p:pic>
          <p:nvPicPr>
            <p:cNvPr id="16" name="Picture 15">
              <a:extLst>
                <a:ext uri="{FF2B5EF4-FFF2-40B4-BE49-F238E27FC236}">
                  <a16:creationId xmlns:a16="http://schemas.microsoft.com/office/drawing/2014/main" id="{B8A8F653-32FB-449E-8563-6853F057CF24}"/>
                </a:ext>
              </a:extLst>
            </p:cNvPr>
            <p:cNvPicPr>
              <a:picLocks noChangeAspect="1"/>
            </p:cNvPicPr>
            <p:nvPr/>
          </p:nvPicPr>
          <p:blipFill>
            <a:blip r:embed="rId3"/>
            <a:stretch>
              <a:fillRect/>
            </a:stretch>
          </p:blipFill>
          <p:spPr>
            <a:xfrm>
              <a:off x="5637401" y="4101878"/>
              <a:ext cx="5956184" cy="1977017"/>
            </a:xfrm>
            <a:prstGeom prst="rect">
              <a:avLst/>
            </a:prstGeom>
          </p:spPr>
        </p:pic>
        <p:sp>
          <p:nvSpPr>
            <p:cNvPr id="17" name="Rectangle 16">
              <a:extLst>
                <a:ext uri="{FF2B5EF4-FFF2-40B4-BE49-F238E27FC236}">
                  <a16:creationId xmlns:a16="http://schemas.microsoft.com/office/drawing/2014/main" id="{FA4D9463-0B39-47FC-BA50-118A15F64B3C}"/>
                </a:ext>
              </a:extLst>
            </p:cNvPr>
            <p:cNvSpPr/>
            <p:nvPr/>
          </p:nvSpPr>
          <p:spPr>
            <a:xfrm>
              <a:off x="5637401" y="5107344"/>
              <a:ext cx="2860644" cy="1045030"/>
            </a:xfrm>
            <a:prstGeom prst="rect">
              <a:avLst/>
            </a:prstGeom>
            <a:noFill/>
            <a:ln w="25400" cap="flat" cmpd="sng" algn="ctr">
              <a:solidFill>
                <a:srgbClr val="33C0C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AFAFAF"/>
                </a:solidFill>
                <a:effectLst/>
                <a:uLnTx/>
                <a:uFillTx/>
                <a:latin typeface="Segoe UI"/>
                <a:ea typeface="+mn-ea"/>
                <a:cs typeface="+mn-cs"/>
              </a:endParaRPr>
            </a:p>
          </p:txBody>
        </p:sp>
      </p:grpSp>
      <p:sp>
        <p:nvSpPr>
          <p:cNvPr id="18" name="Title 1">
            <a:extLst>
              <a:ext uri="{FF2B5EF4-FFF2-40B4-BE49-F238E27FC236}">
                <a16:creationId xmlns:a16="http://schemas.microsoft.com/office/drawing/2014/main" id="{3BF95E16-9FFE-4E7F-B39C-1384571BD77F}"/>
              </a:ext>
            </a:extLst>
          </p:cNvPr>
          <p:cNvSpPr txBox="1">
            <a:spLocks noGrp="1"/>
          </p:cNvSpPr>
          <p:nvPr>
            <p:ph type="title" idx="4294967295"/>
          </p:nvPr>
        </p:nvSpPr>
        <p:spPr>
          <a:xfrm>
            <a:off x="838200" y="256782"/>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1" u="none" strike="noStrike" kern="1200" cap="none" spc="0" normalizeH="0" baseline="0" noProof="0" dirty="0">
                <a:ln>
                  <a:noFill/>
                </a:ln>
                <a:solidFill>
                  <a:schemeClr val="tx1"/>
                </a:solidFill>
                <a:effectLst/>
                <a:uLnTx/>
                <a:uFillTx/>
                <a:latin typeface="Roboto" charset="0"/>
                <a:ea typeface="Roboto" charset="0"/>
                <a:cs typeface="Roboto" charset="0"/>
              </a:rPr>
              <a:t>3. Perfect normalization is a dream</a:t>
            </a:r>
            <a:endParaRPr kumimoji="0" lang="en-US" sz="4000" b="0" i="1" u="sng" strike="noStrike" kern="1200" cap="none" spc="0" normalizeH="0" baseline="0" noProof="0" dirty="0">
              <a:ln>
                <a:noFill/>
              </a:ln>
              <a:solidFill>
                <a:schemeClr val="tx1"/>
              </a:solidFill>
              <a:effectLst/>
              <a:uLnTx/>
              <a:uFillTx/>
              <a:latin typeface="Roboto" charset="0"/>
              <a:ea typeface="Roboto" charset="0"/>
              <a:cs typeface="Roboto" charset="0"/>
            </a:endParaRPr>
          </a:p>
        </p:txBody>
      </p:sp>
    </p:spTree>
    <p:extLst>
      <p:ext uri="{BB962C8B-B14F-4D97-AF65-F5344CB8AC3E}">
        <p14:creationId xmlns:p14="http://schemas.microsoft.com/office/powerpoint/2010/main" val="2949230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0E2AD-94DA-9944-9C86-74BA5C2EA67C}"/>
              </a:ext>
            </a:extLst>
          </p:cNvPr>
          <p:cNvSpPr>
            <a:spLocks noGrp="1"/>
          </p:cNvSpPr>
          <p:nvPr>
            <p:ph type="title"/>
          </p:nvPr>
        </p:nvSpPr>
        <p:spPr/>
        <p:txBody>
          <a:bodyPr/>
          <a:lstStyle/>
          <a:p>
            <a:r>
              <a:rPr lang="en-US" i="1" dirty="0">
                <a:solidFill>
                  <a:schemeClr val="tx1"/>
                </a:solidFill>
                <a:latin typeface="Roboto" charset="0"/>
              </a:rPr>
              <a:t>4. It needs to be fast!</a:t>
            </a:r>
          </a:p>
        </p:txBody>
      </p:sp>
      <p:sp>
        <p:nvSpPr>
          <p:cNvPr id="4" name="Content Placeholder 3">
            <a:extLst>
              <a:ext uri="{FF2B5EF4-FFF2-40B4-BE49-F238E27FC236}">
                <a16:creationId xmlns:a16="http://schemas.microsoft.com/office/drawing/2014/main" id="{D9A42F8B-FE74-B84B-B829-7E6D774432B1}"/>
              </a:ext>
            </a:extLst>
          </p:cNvPr>
          <p:cNvSpPr>
            <a:spLocks noGrp="1"/>
          </p:cNvSpPr>
          <p:nvPr>
            <p:ph idx="1"/>
          </p:nvPr>
        </p:nvSpPr>
        <p:spPr/>
        <p:txBody>
          <a:bodyPr>
            <a:normAutofit lnSpcReduction="10000"/>
          </a:bodyPr>
          <a:lstStyle/>
          <a:p>
            <a:r>
              <a:rPr lang="en-US" sz="2000" dirty="0"/>
              <a:t>There’s no point to any of this if it takes us 14 days to mask 10,000,000 rows!</a:t>
            </a:r>
          </a:p>
          <a:p>
            <a:r>
              <a:rPr lang="en-US" sz="2000" dirty="0"/>
              <a:t>We must optimize for speed – even if it means trading off resource power</a:t>
            </a:r>
          </a:p>
          <a:p>
            <a:pPr marL="342900" indent="-342900">
              <a:buFont typeface="Arial" panose="020B0604020202020204" pitchFamily="34" charset="0"/>
              <a:buChar char="•"/>
            </a:pPr>
            <a:r>
              <a:rPr lang="en-US" sz="2000" dirty="0"/>
              <a:t>We don’t want to slow down developers by waiting for masking to complete</a:t>
            </a:r>
          </a:p>
          <a:p>
            <a:pPr marL="342900" indent="-342900">
              <a:buFont typeface="Arial" panose="020B0604020202020204" pitchFamily="34" charset="0"/>
              <a:buChar char="•"/>
            </a:pPr>
            <a:r>
              <a:rPr lang="en-US" sz="2000" dirty="0"/>
              <a:t>It is a resource heavy operation and we would prefer everything ran concurrently where possible</a:t>
            </a:r>
          </a:p>
          <a:p>
            <a:endParaRPr lang="en-US" sz="2000" dirty="0"/>
          </a:p>
          <a:p>
            <a:r>
              <a:rPr lang="en-US" sz="2000" b="1" i="1" u="sng" dirty="0"/>
              <a:t>Where</a:t>
            </a:r>
            <a:r>
              <a:rPr lang="en-US" sz="2000" dirty="0"/>
              <a:t> is any of this happening anyway?</a:t>
            </a:r>
          </a:p>
        </p:txBody>
      </p:sp>
      <p:pic>
        <p:nvPicPr>
          <p:cNvPr id="6" name="Picture Placeholder 5" descr="Running dog, emphasise speed">
            <a:extLst>
              <a:ext uri="{FF2B5EF4-FFF2-40B4-BE49-F238E27FC236}">
                <a16:creationId xmlns:a16="http://schemas.microsoft.com/office/drawing/2014/main" id="{2D8EF6F0-9BEC-CC48-A0A1-584DF42D5A5C}"/>
              </a:ext>
            </a:extLst>
          </p:cNvPr>
          <p:cNvPicPr>
            <a:picLocks noGrp="1" noChangeAspect="1"/>
          </p:cNvPicPr>
          <p:nvPr>
            <p:ph type="pic" sz="quarter" idx="10"/>
          </p:nvPr>
        </p:nvPicPr>
        <p:blipFill rotWithShape="1">
          <a:blip r:embed="rId3" cstate="hqprint">
            <a:extLst>
              <a:ext uri="{28A0092B-C50C-407E-A947-70E740481C1C}">
                <a14:useLocalDpi xmlns:a14="http://schemas.microsoft.com/office/drawing/2010/main"/>
              </a:ext>
            </a:extLst>
          </a:blip>
          <a:srcRect/>
          <a:stretch/>
        </p:blipFill>
        <p:spPr>
          <a:xfrm>
            <a:off x="0" y="0"/>
            <a:ext cx="4327525" cy="6858000"/>
          </a:xfrm>
          <a:prstGeom prst="rect">
            <a:avLst/>
          </a:prstGeom>
        </p:spPr>
      </p:pic>
    </p:spTree>
    <p:extLst>
      <p:ext uri="{BB962C8B-B14F-4D97-AF65-F5344CB8AC3E}">
        <p14:creationId xmlns:p14="http://schemas.microsoft.com/office/powerpoint/2010/main" val="178179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E02B4-B273-454D-8E35-6549DCD5973C}"/>
              </a:ext>
            </a:extLst>
          </p:cNvPr>
          <p:cNvSpPr txBox="1">
            <a:spLocks noGrp="1"/>
          </p:cNvSpPr>
          <p:nvPr>
            <p:ph type="title" idx="4294967295"/>
          </p:nvPr>
        </p:nvSpPr>
        <p:spPr>
          <a:xfrm>
            <a:off x="838200" y="256782"/>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1" u="none" strike="noStrike" kern="1200" cap="none" spc="0" normalizeH="0" baseline="0" noProof="0" dirty="0">
                <a:ln>
                  <a:noFill/>
                </a:ln>
                <a:solidFill>
                  <a:schemeClr val="tx1"/>
                </a:solidFill>
                <a:effectLst/>
                <a:uLnTx/>
                <a:uFillTx/>
                <a:latin typeface="Roboto" charset="0"/>
                <a:ea typeface="Roboto" charset="0"/>
                <a:cs typeface="Roboto" charset="0"/>
              </a:rPr>
              <a:t>BUT… We can’t mask if we don’t know what we have!</a:t>
            </a:r>
          </a:p>
        </p:txBody>
      </p:sp>
      <p:pic>
        <p:nvPicPr>
          <p:cNvPr id="3" name="Picture 2" descr="Picture of archive">
            <a:extLst>
              <a:ext uri="{FF2B5EF4-FFF2-40B4-BE49-F238E27FC236}">
                <a16:creationId xmlns:a16="http://schemas.microsoft.com/office/drawing/2014/main" id="{52E9475A-F5DD-4293-BFD6-BD7C09FDEC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00613" y="1698720"/>
            <a:ext cx="6990773" cy="4660514"/>
          </a:xfrm>
          <a:prstGeom prst="rect">
            <a:avLst/>
          </a:prstGeom>
        </p:spPr>
      </p:pic>
    </p:spTree>
    <p:extLst>
      <p:ext uri="{BB962C8B-B14F-4D97-AF65-F5344CB8AC3E}">
        <p14:creationId xmlns:p14="http://schemas.microsoft.com/office/powerpoint/2010/main" val="2643506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9A03B-7EFD-4E33-B2E3-BF59F43768C0}"/>
              </a:ext>
            </a:extLst>
          </p:cNvPr>
          <p:cNvSpPr txBox="1">
            <a:spLocks noGrp="1"/>
          </p:cNvSpPr>
          <p:nvPr>
            <p:ph type="title" idx="4294967295"/>
          </p:nvPr>
        </p:nvSpPr>
        <p:spPr>
          <a:xfrm>
            <a:off x="838200" y="256782"/>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1" u="none" strike="noStrike" kern="1200" cap="none" spc="0" normalizeH="0" baseline="0" noProof="0" dirty="0">
                <a:ln>
                  <a:noFill/>
                </a:ln>
                <a:solidFill>
                  <a:schemeClr val="tx1"/>
                </a:solidFill>
                <a:effectLst/>
                <a:uLnTx/>
                <a:uFillTx/>
                <a:latin typeface="Roboto" charset="0"/>
                <a:ea typeface="Roboto" charset="0"/>
                <a:cs typeface="Roboto" charset="0"/>
              </a:rPr>
              <a:t>Understand your data first</a:t>
            </a:r>
            <a:endParaRPr kumimoji="0" lang="en-US" sz="4000" b="0" i="1" u="sng" strike="noStrike" kern="1200" cap="none" spc="0" normalizeH="0" baseline="0" noProof="0" dirty="0">
              <a:ln>
                <a:noFill/>
              </a:ln>
              <a:solidFill>
                <a:schemeClr val="tx1"/>
              </a:solidFill>
              <a:effectLst/>
              <a:uLnTx/>
              <a:uFillTx/>
              <a:latin typeface="Roboto" charset="0"/>
              <a:ea typeface="Roboto" charset="0"/>
              <a:cs typeface="Roboto" charset="0"/>
            </a:endParaRPr>
          </a:p>
        </p:txBody>
      </p:sp>
      <p:sp>
        <p:nvSpPr>
          <p:cNvPr id="3" name="Text Placeholder 6">
            <a:extLst>
              <a:ext uri="{FF2B5EF4-FFF2-40B4-BE49-F238E27FC236}">
                <a16:creationId xmlns:a16="http://schemas.microsoft.com/office/drawing/2014/main" id="{C7BD45C1-C219-4F72-B865-5F21C58F58A7}"/>
              </a:ext>
            </a:extLst>
          </p:cNvPr>
          <p:cNvSpPr txBox="1">
            <a:spLocks/>
          </p:cNvSpPr>
          <p:nvPr/>
        </p:nvSpPr>
        <p:spPr>
          <a:xfrm>
            <a:off x="838200" y="2273417"/>
            <a:ext cx="4907376" cy="3483198"/>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33C0CD"/>
              </a:buClr>
              <a:buSzTx/>
              <a:buFont typeface="Arial" panose="020B0604020202020204" pitchFamily="34" charset="0"/>
              <a:buChar char="•"/>
              <a:tabLst/>
              <a:defRPr/>
            </a:pPr>
            <a:r>
              <a:rPr lang="en-GB" sz="2400" b="1" dirty="0">
                <a:solidFill>
                  <a:srgbClr val="C00000"/>
                </a:solidFill>
                <a:latin typeface="Roboto Regular"/>
                <a:cs typeface="Segoe UI Light" charset="0"/>
              </a:rPr>
              <a:t>Identify </a:t>
            </a:r>
            <a:r>
              <a:rPr lang="en-GB" sz="2400" b="1" u="sng" dirty="0">
                <a:solidFill>
                  <a:srgbClr val="C00000"/>
                </a:solidFill>
                <a:latin typeface="Roboto Regular"/>
                <a:cs typeface="Segoe UI Light" charset="0"/>
              </a:rPr>
              <a:t>where</a:t>
            </a:r>
            <a:r>
              <a:rPr lang="en-GB" sz="2400" b="1" dirty="0">
                <a:solidFill>
                  <a:srgbClr val="C00000"/>
                </a:solidFill>
                <a:latin typeface="Roboto Regular"/>
                <a:cs typeface="Segoe UI Light" charset="0"/>
              </a:rPr>
              <a:t> your data is</a:t>
            </a:r>
          </a:p>
          <a:p>
            <a:pPr marL="342900" marR="0" lvl="0" indent="-342900" algn="l" defTabSz="1219170" rtl="0" eaLnBrk="1" fontAlgn="auto" latinLnBrk="0" hangingPunct="1">
              <a:lnSpc>
                <a:spcPct val="100000"/>
              </a:lnSpc>
              <a:spcBef>
                <a:spcPct val="20000"/>
              </a:spcBef>
              <a:spcAft>
                <a:spcPts val="0"/>
              </a:spcAft>
              <a:buClr>
                <a:srgbClr val="33C0CD"/>
              </a:buClr>
              <a:buSzTx/>
              <a:buFont typeface="Arial" panose="020B0604020202020204" pitchFamily="34" charset="0"/>
              <a:buChar char="•"/>
              <a:tabLst/>
              <a:defRPr/>
            </a:pPr>
            <a:endParaRPr lang="en-GB" sz="2400" b="1" dirty="0">
              <a:solidFill>
                <a:srgbClr val="C00000"/>
              </a:solidFill>
              <a:latin typeface="Roboto Regular"/>
              <a:cs typeface="Segoe UI Light" charset="0"/>
            </a:endParaRPr>
          </a:p>
          <a:p>
            <a:pPr marL="342900" marR="0" lvl="0" indent="-342900" algn="l" defTabSz="1219170" rtl="0" eaLnBrk="1" fontAlgn="auto" latinLnBrk="0" hangingPunct="1">
              <a:lnSpc>
                <a:spcPct val="100000"/>
              </a:lnSpc>
              <a:spcBef>
                <a:spcPct val="20000"/>
              </a:spcBef>
              <a:spcAft>
                <a:spcPts val="0"/>
              </a:spcAft>
              <a:buClr>
                <a:srgbClr val="33C0CD"/>
              </a:buClr>
              <a:buSzTx/>
              <a:buFont typeface="Arial" panose="020B0604020202020204" pitchFamily="34" charset="0"/>
              <a:buChar char="•"/>
              <a:tabLst/>
              <a:defRPr/>
            </a:pPr>
            <a:r>
              <a:rPr lang="en-GB" sz="2400" b="1" dirty="0">
                <a:solidFill>
                  <a:srgbClr val="C00000"/>
                </a:solidFill>
                <a:latin typeface="Roboto Regular"/>
                <a:cs typeface="Segoe UI Light" charset="0"/>
              </a:rPr>
              <a:t>Identify </a:t>
            </a:r>
            <a:r>
              <a:rPr lang="en-GB" sz="2400" b="1" u="sng" dirty="0">
                <a:solidFill>
                  <a:srgbClr val="C00000"/>
                </a:solidFill>
                <a:latin typeface="Roboto Regular"/>
                <a:cs typeface="Segoe UI Light" charset="0"/>
              </a:rPr>
              <a:t>what </a:t>
            </a:r>
            <a:r>
              <a:rPr lang="en-GB" sz="2400" b="1" dirty="0">
                <a:solidFill>
                  <a:srgbClr val="C00000"/>
                </a:solidFill>
                <a:latin typeface="Roboto Regular"/>
                <a:cs typeface="Segoe UI Light" charset="0"/>
              </a:rPr>
              <a:t>your data is</a:t>
            </a:r>
          </a:p>
          <a:p>
            <a:pPr marL="342900" marR="0" lvl="0" indent="-342900" algn="l" defTabSz="1219170" rtl="0" eaLnBrk="1" fontAlgn="auto" latinLnBrk="0" hangingPunct="1">
              <a:lnSpc>
                <a:spcPct val="100000"/>
              </a:lnSpc>
              <a:spcBef>
                <a:spcPct val="20000"/>
              </a:spcBef>
              <a:spcAft>
                <a:spcPts val="0"/>
              </a:spcAft>
              <a:buClr>
                <a:srgbClr val="33C0CD"/>
              </a:buClr>
              <a:buSzTx/>
              <a:buFont typeface="Arial" panose="020B0604020202020204" pitchFamily="34" charset="0"/>
              <a:buChar char="•"/>
              <a:tabLst/>
              <a:defRPr/>
            </a:pPr>
            <a:endParaRPr lang="en-GB" sz="2400" b="1" dirty="0">
              <a:solidFill>
                <a:srgbClr val="C00000"/>
              </a:solidFill>
              <a:latin typeface="Roboto Regular"/>
              <a:cs typeface="Segoe UI Light" charset="0"/>
            </a:endParaRPr>
          </a:p>
          <a:p>
            <a:pPr marL="342900" marR="0" lvl="0" indent="-342900" algn="l" defTabSz="1219170" rtl="0" eaLnBrk="1" fontAlgn="auto" latinLnBrk="0" hangingPunct="1">
              <a:lnSpc>
                <a:spcPct val="100000"/>
              </a:lnSpc>
              <a:spcBef>
                <a:spcPct val="20000"/>
              </a:spcBef>
              <a:spcAft>
                <a:spcPts val="0"/>
              </a:spcAft>
              <a:buClr>
                <a:srgbClr val="33C0CD"/>
              </a:buClr>
              <a:buSzTx/>
              <a:buFont typeface="Arial" panose="020B0604020202020204" pitchFamily="34" charset="0"/>
              <a:buChar char="•"/>
              <a:tabLst/>
              <a:defRPr/>
            </a:pPr>
            <a:r>
              <a:rPr lang="en-GB" sz="2400" b="1" dirty="0">
                <a:solidFill>
                  <a:srgbClr val="C00000"/>
                </a:solidFill>
                <a:latin typeface="Roboto Regular"/>
                <a:cs typeface="Segoe UI Light" charset="0"/>
              </a:rPr>
              <a:t>Identify </a:t>
            </a:r>
            <a:r>
              <a:rPr lang="en-GB" sz="2400" b="1" u="sng" dirty="0">
                <a:solidFill>
                  <a:srgbClr val="C00000"/>
                </a:solidFill>
                <a:latin typeface="Roboto Regular"/>
                <a:cs typeface="Segoe UI Light" charset="0"/>
              </a:rPr>
              <a:t>where the risk lies</a:t>
            </a:r>
          </a:p>
        </p:txBody>
      </p:sp>
      <p:pic>
        <p:nvPicPr>
          <p:cNvPr id="4" name="Picture 3" descr="Picture of archery range ">
            <a:extLst>
              <a:ext uri="{FF2B5EF4-FFF2-40B4-BE49-F238E27FC236}">
                <a16:creationId xmlns:a16="http://schemas.microsoft.com/office/drawing/2014/main" id="{0299A10D-0B04-4835-8574-758E0BABBE72}"/>
              </a:ext>
            </a:extLst>
          </p:cNvPr>
          <p:cNvPicPr>
            <a:picLocks noChangeAspect="1"/>
          </p:cNvPicPr>
          <p:nvPr/>
        </p:nvPicPr>
        <p:blipFill>
          <a:blip r:embed="rId2"/>
          <a:stretch>
            <a:fillRect/>
          </a:stretch>
        </p:blipFill>
        <p:spPr>
          <a:xfrm>
            <a:off x="7485085" y="542856"/>
            <a:ext cx="3753956" cy="5639829"/>
          </a:xfrm>
          <a:prstGeom prst="rect">
            <a:avLst/>
          </a:prstGeom>
        </p:spPr>
      </p:pic>
    </p:spTree>
    <p:extLst>
      <p:ext uri="{BB962C8B-B14F-4D97-AF65-F5344CB8AC3E}">
        <p14:creationId xmlns:p14="http://schemas.microsoft.com/office/powerpoint/2010/main" val="120044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 of classification workflow in SSMS">
            <a:extLst>
              <a:ext uri="{FF2B5EF4-FFF2-40B4-BE49-F238E27FC236}">
                <a16:creationId xmlns:a16="http://schemas.microsoft.com/office/drawing/2014/main" id="{A66DA777-F766-464D-BA6D-E7872017F3F4}"/>
              </a:ext>
            </a:extLst>
          </p:cNvPr>
          <p:cNvPicPr>
            <a:picLocks noChangeAspect="1"/>
          </p:cNvPicPr>
          <p:nvPr/>
        </p:nvPicPr>
        <p:blipFill>
          <a:blip r:embed="rId2"/>
          <a:stretch>
            <a:fillRect/>
          </a:stretch>
        </p:blipFill>
        <p:spPr>
          <a:xfrm>
            <a:off x="838200" y="1582345"/>
            <a:ext cx="6258817" cy="4152019"/>
          </a:xfrm>
          <a:prstGeom prst="rect">
            <a:avLst/>
          </a:prstGeom>
          <a:ln>
            <a:solidFill>
              <a:srgbClr val="FF0000"/>
            </a:solidFill>
          </a:ln>
        </p:spPr>
      </p:pic>
      <p:sp>
        <p:nvSpPr>
          <p:cNvPr id="3" name="Title 1">
            <a:extLst>
              <a:ext uri="{FF2B5EF4-FFF2-40B4-BE49-F238E27FC236}">
                <a16:creationId xmlns:a16="http://schemas.microsoft.com/office/drawing/2014/main" id="{0A55B37E-3D16-4956-95B5-C39DAAF5D72F}"/>
              </a:ext>
            </a:extLst>
          </p:cNvPr>
          <p:cNvSpPr txBox="1">
            <a:spLocks noGrp="1"/>
          </p:cNvSpPr>
          <p:nvPr>
            <p:ph type="title" idx="4294967295"/>
          </p:nvPr>
        </p:nvSpPr>
        <p:spPr>
          <a:xfrm>
            <a:off x="838200" y="256782"/>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1" u="none" strike="noStrike" kern="1200" cap="none" spc="0" normalizeH="0" baseline="0" noProof="0" dirty="0">
                <a:ln>
                  <a:noFill/>
                </a:ln>
                <a:solidFill>
                  <a:schemeClr val="tx1"/>
                </a:solidFill>
                <a:effectLst/>
                <a:uLnTx/>
                <a:uFillTx/>
                <a:latin typeface="Roboto" charset="0"/>
                <a:ea typeface="Roboto" charset="0"/>
                <a:cs typeface="Roboto" charset="0"/>
              </a:rPr>
              <a:t>Catalog your data</a:t>
            </a:r>
            <a:endParaRPr kumimoji="0" lang="en-US" sz="4000" b="0" i="1" u="sng" strike="noStrike" kern="1200" cap="none" spc="0" normalizeH="0" baseline="0" noProof="0" dirty="0">
              <a:ln>
                <a:noFill/>
              </a:ln>
              <a:solidFill>
                <a:schemeClr val="tx1"/>
              </a:solidFill>
              <a:effectLst/>
              <a:uLnTx/>
              <a:uFillTx/>
              <a:latin typeface="Roboto" charset="0"/>
              <a:ea typeface="Roboto" charset="0"/>
              <a:cs typeface="Roboto" charset="0"/>
            </a:endParaRPr>
          </a:p>
        </p:txBody>
      </p:sp>
      <p:pic>
        <p:nvPicPr>
          <p:cNvPr id="4" name="Picture 3" descr="Picture of Redgate SQL Data Catalog">
            <a:extLst>
              <a:ext uri="{FF2B5EF4-FFF2-40B4-BE49-F238E27FC236}">
                <a16:creationId xmlns:a16="http://schemas.microsoft.com/office/drawing/2014/main" id="{488D2274-C534-419A-A9A5-CB85AA4646A0}"/>
              </a:ext>
            </a:extLst>
          </p:cNvPr>
          <p:cNvPicPr>
            <a:picLocks noChangeAspect="1"/>
          </p:cNvPicPr>
          <p:nvPr/>
        </p:nvPicPr>
        <p:blipFill>
          <a:blip r:embed="rId3"/>
          <a:stretch>
            <a:fillRect/>
          </a:stretch>
        </p:blipFill>
        <p:spPr>
          <a:xfrm>
            <a:off x="5048562" y="2242755"/>
            <a:ext cx="6015465" cy="4317272"/>
          </a:xfrm>
          <a:prstGeom prst="rect">
            <a:avLst/>
          </a:prstGeom>
          <a:ln>
            <a:solidFill>
              <a:srgbClr val="FF0000"/>
            </a:solidFill>
          </a:ln>
        </p:spPr>
      </p:pic>
    </p:spTree>
    <p:extLst>
      <p:ext uri="{BB962C8B-B14F-4D97-AF65-F5344CB8AC3E}">
        <p14:creationId xmlns:p14="http://schemas.microsoft.com/office/powerpoint/2010/main" val="557061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redgate sql data catalog">
            <a:extLst>
              <a:ext uri="{FF2B5EF4-FFF2-40B4-BE49-F238E27FC236}">
                <a16:creationId xmlns:a16="http://schemas.microsoft.com/office/drawing/2014/main" id="{C5C20A83-3678-4639-90B7-BA280C4744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72338"/>
            <a:ext cx="6069027" cy="388475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A26F6D79-1FC6-4180-B124-BF8C5D33FCAE}"/>
              </a:ext>
            </a:extLst>
          </p:cNvPr>
          <p:cNvSpPr txBox="1">
            <a:spLocks noGrp="1"/>
          </p:cNvSpPr>
          <p:nvPr>
            <p:ph type="title" idx="4294967295"/>
          </p:nvPr>
        </p:nvSpPr>
        <p:spPr>
          <a:xfrm>
            <a:off x="838200" y="256782"/>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1" u="none" strike="noStrike" kern="1200" cap="none" spc="0" normalizeH="0" baseline="0" noProof="0" dirty="0">
                <a:ln>
                  <a:noFill/>
                </a:ln>
                <a:solidFill>
                  <a:schemeClr val="tx1"/>
                </a:solidFill>
                <a:effectLst/>
                <a:uLnTx/>
                <a:uFillTx/>
                <a:latin typeface="Roboto" charset="0"/>
                <a:ea typeface="Roboto" charset="0"/>
                <a:cs typeface="Roboto" charset="0"/>
              </a:rPr>
              <a:t>Create a business-wide accepted taxonomy</a:t>
            </a:r>
            <a:endParaRPr kumimoji="0" lang="en-US" sz="4000" b="0" i="1" u="sng" strike="noStrike" kern="1200" cap="none" spc="0" normalizeH="0" baseline="0" noProof="0" dirty="0">
              <a:ln>
                <a:noFill/>
              </a:ln>
              <a:solidFill>
                <a:schemeClr val="tx1"/>
              </a:solidFill>
              <a:effectLst/>
              <a:uLnTx/>
              <a:uFillTx/>
              <a:latin typeface="Roboto" charset="0"/>
              <a:ea typeface="Roboto" charset="0"/>
              <a:cs typeface="Roboto" charset="0"/>
            </a:endParaRPr>
          </a:p>
        </p:txBody>
      </p:sp>
      <p:pic>
        <p:nvPicPr>
          <p:cNvPr id="2" name="Picture 1" descr="Picture of Data Catalog masking workflow - some masked columns">
            <a:extLst>
              <a:ext uri="{FF2B5EF4-FFF2-40B4-BE49-F238E27FC236}">
                <a16:creationId xmlns:a16="http://schemas.microsoft.com/office/drawing/2014/main" id="{CE1EE097-7BF9-4CB2-B5B3-9E75E75B447D}"/>
              </a:ext>
            </a:extLst>
          </p:cNvPr>
          <p:cNvPicPr>
            <a:picLocks noChangeAspect="1"/>
          </p:cNvPicPr>
          <p:nvPr/>
        </p:nvPicPr>
        <p:blipFill>
          <a:blip r:embed="rId3"/>
          <a:stretch>
            <a:fillRect/>
          </a:stretch>
        </p:blipFill>
        <p:spPr>
          <a:xfrm>
            <a:off x="4978399" y="2449931"/>
            <a:ext cx="6069346" cy="3884752"/>
          </a:xfrm>
          <a:prstGeom prst="rect">
            <a:avLst/>
          </a:prstGeom>
        </p:spPr>
      </p:pic>
    </p:spTree>
    <p:extLst>
      <p:ext uri="{BB962C8B-B14F-4D97-AF65-F5344CB8AC3E}">
        <p14:creationId xmlns:p14="http://schemas.microsoft.com/office/powerpoint/2010/main" val="184909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wo people thinking, one thinks data is big risk, other thinks it is small risk, but there is a difference in what they believe">
            <a:extLst>
              <a:ext uri="{FF2B5EF4-FFF2-40B4-BE49-F238E27FC236}">
                <a16:creationId xmlns:a16="http://schemas.microsoft.com/office/drawing/2014/main" id="{C4931DF1-0223-AF49-A45B-7DE390F55CEE}"/>
              </a:ext>
            </a:extLst>
          </p:cNvPr>
          <p:cNvPicPr>
            <a:picLocks noChangeAspect="1"/>
          </p:cNvPicPr>
          <p:nvPr/>
        </p:nvPicPr>
        <p:blipFill>
          <a:blip r:embed="rId3"/>
          <a:stretch>
            <a:fillRect/>
          </a:stretch>
        </p:blipFill>
        <p:spPr>
          <a:xfrm>
            <a:off x="0" y="0"/>
            <a:ext cx="12192000" cy="7778750"/>
          </a:xfrm>
          <a:prstGeom prst="rect">
            <a:avLst/>
          </a:prstGeom>
        </p:spPr>
      </p:pic>
      <p:sp>
        <p:nvSpPr>
          <p:cNvPr id="6" name="Title 5">
            <a:extLst>
              <a:ext uri="{FF2B5EF4-FFF2-40B4-BE49-F238E27FC236}">
                <a16:creationId xmlns:a16="http://schemas.microsoft.com/office/drawing/2014/main" id="{1D80089E-156E-5842-9F4B-297BC58B9B10}"/>
              </a:ext>
            </a:extLst>
          </p:cNvPr>
          <p:cNvSpPr txBox="1">
            <a:spLocks noGrp="1"/>
          </p:cNvSpPr>
          <p:nvPr>
            <p:ph type="title" idx="4294967295"/>
          </p:nvPr>
        </p:nvSpPr>
        <p:spPr>
          <a:xfrm>
            <a:off x="590308" y="4524789"/>
            <a:ext cx="11088547" cy="156966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n-cs"/>
              </a:rPr>
              <a:t>Align people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n-cs"/>
              </a:rPr>
              <a:t>on data risks</a:t>
            </a:r>
          </a:p>
        </p:txBody>
      </p:sp>
    </p:spTree>
    <p:extLst>
      <p:ext uri="{BB962C8B-B14F-4D97-AF65-F5344CB8AC3E}">
        <p14:creationId xmlns:p14="http://schemas.microsoft.com/office/powerpoint/2010/main" val="494137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ammer, Wrecking Ball and Missile to demonstrate different events can have different levels of risk">
            <a:extLst>
              <a:ext uri="{FF2B5EF4-FFF2-40B4-BE49-F238E27FC236}">
                <a16:creationId xmlns:a16="http://schemas.microsoft.com/office/drawing/2014/main" id="{4EF3D7B4-CF55-9440-8B84-9E0FE35E22D6}"/>
              </a:ext>
            </a:extLst>
          </p:cNvPr>
          <p:cNvPicPr>
            <a:picLocks noChangeAspect="1"/>
          </p:cNvPicPr>
          <p:nvPr/>
        </p:nvPicPr>
        <p:blipFill>
          <a:blip r:embed="rId3"/>
          <a:stretch>
            <a:fillRect/>
          </a:stretch>
        </p:blipFill>
        <p:spPr>
          <a:xfrm>
            <a:off x="0" y="0"/>
            <a:ext cx="12192000" cy="6858000"/>
          </a:xfrm>
          <a:prstGeom prst="rect">
            <a:avLst/>
          </a:prstGeom>
        </p:spPr>
      </p:pic>
      <p:sp>
        <p:nvSpPr>
          <p:cNvPr id="6" name="Title 5">
            <a:extLst>
              <a:ext uri="{FF2B5EF4-FFF2-40B4-BE49-F238E27FC236}">
                <a16:creationId xmlns:a16="http://schemas.microsoft.com/office/drawing/2014/main" id="{1D80089E-156E-5842-9F4B-297BC58B9B10}"/>
              </a:ext>
            </a:extLst>
          </p:cNvPr>
          <p:cNvSpPr txBox="1">
            <a:spLocks noGrp="1"/>
          </p:cNvSpPr>
          <p:nvPr>
            <p:ph type="title" idx="4294967295"/>
          </p:nvPr>
        </p:nvSpPr>
        <p:spPr>
          <a:xfrm>
            <a:off x="590308" y="794087"/>
            <a:ext cx="11088547" cy="156966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n-cs"/>
              </a:rPr>
              <a:t>Limit the damage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n-cs"/>
              </a:rPr>
              <a:t>by knowing the impact</a:t>
            </a:r>
          </a:p>
        </p:txBody>
      </p:sp>
    </p:spTree>
    <p:extLst>
      <p:ext uri="{BB962C8B-B14F-4D97-AF65-F5344CB8AC3E}">
        <p14:creationId xmlns:p14="http://schemas.microsoft.com/office/powerpoint/2010/main" val="2048211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xample of report generated from Data Catalog - who owns the data? Segregated up by data owner">
            <a:extLst>
              <a:ext uri="{FF2B5EF4-FFF2-40B4-BE49-F238E27FC236}">
                <a16:creationId xmlns:a16="http://schemas.microsoft.com/office/drawing/2014/main" id="{138C5BD3-A8F5-A648-BCF9-E8EC28E0BC04}"/>
              </a:ext>
            </a:extLst>
          </p:cNvPr>
          <p:cNvPicPr>
            <a:picLocks noChangeAspect="1"/>
          </p:cNvPicPr>
          <p:nvPr/>
        </p:nvPicPr>
        <p:blipFill rotWithShape="1">
          <a:blip r:embed="rId3"/>
          <a:srcRect b="2598"/>
          <a:stretch/>
        </p:blipFill>
        <p:spPr>
          <a:xfrm>
            <a:off x="20" y="10"/>
            <a:ext cx="12191980" cy="6857990"/>
          </a:xfrm>
          <a:prstGeom prst="rect">
            <a:avLst/>
          </a:prstGeom>
        </p:spPr>
      </p:pic>
    </p:spTree>
    <p:extLst>
      <p:ext uri="{BB962C8B-B14F-4D97-AF65-F5344CB8AC3E}">
        <p14:creationId xmlns:p14="http://schemas.microsoft.com/office/powerpoint/2010/main" val="2174231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 of shield &quot;Discover, Classify, Monitor, Protect&quot;">
            <a:extLst>
              <a:ext uri="{FF2B5EF4-FFF2-40B4-BE49-F238E27FC236}">
                <a16:creationId xmlns:a16="http://schemas.microsoft.com/office/drawing/2014/main" id="{11E7CA4A-DB30-433C-B416-9E0857F5109C}"/>
              </a:ext>
            </a:extLst>
          </p:cNvPr>
          <p:cNvPicPr>
            <a:picLocks noChangeAspect="1"/>
          </p:cNvPicPr>
          <p:nvPr/>
        </p:nvPicPr>
        <p:blipFill>
          <a:blip r:embed="rId2"/>
          <a:stretch>
            <a:fillRect/>
          </a:stretch>
        </p:blipFill>
        <p:spPr>
          <a:xfrm>
            <a:off x="6937695" y="1524508"/>
            <a:ext cx="4065681" cy="4370115"/>
          </a:xfrm>
          <a:prstGeom prst="rect">
            <a:avLst/>
          </a:prstGeom>
        </p:spPr>
      </p:pic>
      <p:sp>
        <p:nvSpPr>
          <p:cNvPr id="3" name="Title 1">
            <a:extLst>
              <a:ext uri="{FF2B5EF4-FFF2-40B4-BE49-F238E27FC236}">
                <a16:creationId xmlns:a16="http://schemas.microsoft.com/office/drawing/2014/main" id="{949AA199-B42B-4D10-977E-031266EEB405}"/>
              </a:ext>
            </a:extLst>
          </p:cNvPr>
          <p:cNvSpPr txBox="1">
            <a:spLocks noGrp="1"/>
          </p:cNvSpPr>
          <p:nvPr>
            <p:ph type="title" idx="4294967295"/>
          </p:nvPr>
        </p:nvSpPr>
        <p:spPr>
          <a:xfrm>
            <a:off x="838200" y="256782"/>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1" u="none" strike="noStrike" kern="1200" cap="none" spc="0" normalizeH="0" baseline="0" noProof="0" dirty="0">
                <a:ln>
                  <a:noFill/>
                </a:ln>
                <a:solidFill>
                  <a:schemeClr val="tx1"/>
                </a:solidFill>
                <a:effectLst/>
                <a:uLnTx/>
                <a:uFillTx/>
                <a:latin typeface="Roboto" charset="0"/>
                <a:ea typeface="Roboto" charset="0"/>
                <a:cs typeface="Roboto" charset="0"/>
              </a:rPr>
              <a:t>Approach data protection correctly</a:t>
            </a:r>
            <a:endParaRPr kumimoji="0" lang="en-US" sz="4000" b="0" i="1" u="sng" strike="noStrike" kern="1200" cap="none" spc="0" normalizeH="0" baseline="0" noProof="0" dirty="0">
              <a:ln>
                <a:noFill/>
              </a:ln>
              <a:solidFill>
                <a:schemeClr val="tx1"/>
              </a:solidFill>
              <a:effectLst/>
              <a:uLnTx/>
              <a:uFillTx/>
              <a:latin typeface="Roboto" charset="0"/>
              <a:ea typeface="Roboto" charset="0"/>
              <a:cs typeface="Roboto" charset="0"/>
            </a:endParaRPr>
          </a:p>
        </p:txBody>
      </p:sp>
      <p:sp>
        <p:nvSpPr>
          <p:cNvPr id="4" name="Text Placeholder 6">
            <a:extLst>
              <a:ext uri="{FF2B5EF4-FFF2-40B4-BE49-F238E27FC236}">
                <a16:creationId xmlns:a16="http://schemas.microsoft.com/office/drawing/2014/main" id="{04F50220-80E3-45D2-97A8-2E7D4C7E58B8}"/>
              </a:ext>
            </a:extLst>
          </p:cNvPr>
          <p:cNvSpPr txBox="1">
            <a:spLocks/>
          </p:cNvSpPr>
          <p:nvPr/>
        </p:nvSpPr>
        <p:spPr>
          <a:xfrm>
            <a:off x="1188624" y="2065114"/>
            <a:ext cx="4907376" cy="3483198"/>
          </a:xfrm>
          <a:prstGeom prst="rect">
            <a:avLst/>
          </a:prstGeom>
        </p:spPr>
        <p:txBody>
          <a:bodyPr vert="horz" lIns="91440" tIns="45720" rIns="91440" bIns="45720" rtlCol="0">
            <a:normAutofit fontScale="92500" lnSpcReduction="10000"/>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457200" marR="0" lvl="0" indent="-457200" algn="l" defTabSz="1219170" rtl="0" eaLnBrk="1" fontAlgn="auto" latinLnBrk="0" hangingPunct="1">
              <a:lnSpc>
                <a:spcPct val="100000"/>
              </a:lnSpc>
              <a:spcBef>
                <a:spcPct val="20000"/>
              </a:spcBef>
              <a:spcAft>
                <a:spcPts val="0"/>
              </a:spcAft>
              <a:buClr>
                <a:srgbClr val="33C0CD"/>
              </a:buClr>
              <a:buSzTx/>
              <a:buFont typeface="+mj-lt"/>
              <a:buAutoNum type="arabicPeriod"/>
              <a:tabLst/>
              <a:defRPr/>
            </a:pPr>
            <a:r>
              <a:rPr lang="en-GB" sz="2400" b="1" dirty="0">
                <a:solidFill>
                  <a:srgbClr val="C00000"/>
                </a:solidFill>
                <a:latin typeface="Roboto Regular"/>
                <a:cs typeface="Segoe UI Light" charset="0"/>
              </a:rPr>
              <a:t>Where is your data?</a:t>
            </a:r>
          </a:p>
          <a:p>
            <a:pPr marL="457200" marR="0" lvl="0" indent="-457200" algn="l" defTabSz="1219170" rtl="0" eaLnBrk="1" fontAlgn="auto" latinLnBrk="0" hangingPunct="1">
              <a:lnSpc>
                <a:spcPct val="100000"/>
              </a:lnSpc>
              <a:spcBef>
                <a:spcPct val="20000"/>
              </a:spcBef>
              <a:spcAft>
                <a:spcPts val="0"/>
              </a:spcAft>
              <a:buClr>
                <a:srgbClr val="33C0CD"/>
              </a:buClr>
              <a:buSzTx/>
              <a:buFont typeface="+mj-lt"/>
              <a:buAutoNum type="arabicPeriod"/>
              <a:tabLst/>
              <a:defRPr/>
            </a:pPr>
            <a:endParaRPr lang="en-GB" sz="2400" b="1" dirty="0">
              <a:solidFill>
                <a:srgbClr val="C00000"/>
              </a:solidFill>
              <a:latin typeface="Roboto Regular"/>
              <a:cs typeface="Segoe UI Light" charset="0"/>
            </a:endParaRPr>
          </a:p>
          <a:p>
            <a:pPr marL="457200" marR="0" lvl="0" indent="-457200" algn="l" defTabSz="1219170" rtl="0" eaLnBrk="1" fontAlgn="auto" latinLnBrk="0" hangingPunct="1">
              <a:lnSpc>
                <a:spcPct val="100000"/>
              </a:lnSpc>
              <a:spcBef>
                <a:spcPct val="20000"/>
              </a:spcBef>
              <a:spcAft>
                <a:spcPts val="0"/>
              </a:spcAft>
              <a:buClr>
                <a:srgbClr val="33C0CD"/>
              </a:buClr>
              <a:buSzTx/>
              <a:buFont typeface="+mj-lt"/>
              <a:buAutoNum type="arabicPeriod"/>
              <a:tabLst/>
              <a:defRPr/>
            </a:pPr>
            <a:r>
              <a:rPr lang="en-GB" sz="2400" b="1" dirty="0">
                <a:solidFill>
                  <a:srgbClr val="C00000"/>
                </a:solidFill>
                <a:latin typeface="Roboto Regular"/>
                <a:cs typeface="Segoe UI Light" charset="0"/>
              </a:rPr>
              <a:t>What exactly is your data?</a:t>
            </a:r>
          </a:p>
          <a:p>
            <a:pPr marL="457200" marR="0" lvl="0" indent="-457200" algn="l" defTabSz="1219170" rtl="0" eaLnBrk="1" fontAlgn="auto" latinLnBrk="0" hangingPunct="1">
              <a:lnSpc>
                <a:spcPct val="100000"/>
              </a:lnSpc>
              <a:spcBef>
                <a:spcPct val="20000"/>
              </a:spcBef>
              <a:spcAft>
                <a:spcPts val="0"/>
              </a:spcAft>
              <a:buClr>
                <a:srgbClr val="33C0CD"/>
              </a:buClr>
              <a:buSzTx/>
              <a:buFont typeface="+mj-lt"/>
              <a:buAutoNum type="arabicPeriod"/>
              <a:tabLst/>
              <a:defRPr/>
            </a:pPr>
            <a:endParaRPr lang="en-GB" sz="2400" b="1" dirty="0">
              <a:solidFill>
                <a:srgbClr val="C00000"/>
              </a:solidFill>
              <a:latin typeface="Roboto Regular"/>
              <a:cs typeface="Segoe UI Light" charset="0"/>
            </a:endParaRPr>
          </a:p>
          <a:p>
            <a:pPr marL="457200" marR="0" lvl="0" indent="-457200" algn="l" defTabSz="1219170" rtl="0" eaLnBrk="1" fontAlgn="auto" latinLnBrk="0" hangingPunct="1">
              <a:lnSpc>
                <a:spcPct val="100000"/>
              </a:lnSpc>
              <a:spcBef>
                <a:spcPct val="20000"/>
              </a:spcBef>
              <a:spcAft>
                <a:spcPts val="0"/>
              </a:spcAft>
              <a:buClr>
                <a:srgbClr val="33C0CD"/>
              </a:buClr>
              <a:buSzTx/>
              <a:buFont typeface="+mj-lt"/>
              <a:buAutoNum type="arabicPeriod"/>
              <a:tabLst/>
              <a:defRPr/>
            </a:pPr>
            <a:r>
              <a:rPr lang="en-GB" sz="2400" b="1" dirty="0">
                <a:solidFill>
                  <a:srgbClr val="C00000"/>
                </a:solidFill>
                <a:latin typeface="Roboto Regular"/>
                <a:cs typeface="Segoe UI Light" charset="0"/>
              </a:rPr>
              <a:t>Who is accessing your data, and for what purpose?</a:t>
            </a:r>
          </a:p>
          <a:p>
            <a:pPr marL="457200" marR="0" lvl="0" indent="-457200" algn="l" defTabSz="1219170" rtl="0" eaLnBrk="1" fontAlgn="auto" latinLnBrk="0" hangingPunct="1">
              <a:lnSpc>
                <a:spcPct val="100000"/>
              </a:lnSpc>
              <a:spcBef>
                <a:spcPct val="20000"/>
              </a:spcBef>
              <a:spcAft>
                <a:spcPts val="0"/>
              </a:spcAft>
              <a:buClr>
                <a:srgbClr val="33C0CD"/>
              </a:buClr>
              <a:buSzTx/>
              <a:buFont typeface="+mj-lt"/>
              <a:buAutoNum type="arabicPeriod"/>
              <a:tabLst/>
              <a:defRPr/>
            </a:pPr>
            <a:endParaRPr lang="en-GB" sz="2400" b="1" u="sng" dirty="0">
              <a:solidFill>
                <a:srgbClr val="C00000"/>
              </a:solidFill>
              <a:latin typeface="Roboto Regular"/>
              <a:cs typeface="Segoe UI Light" charset="0"/>
            </a:endParaRPr>
          </a:p>
          <a:p>
            <a:pPr marL="457200" marR="0" lvl="0" indent="-457200" algn="l" defTabSz="1219170" rtl="0" eaLnBrk="1" fontAlgn="auto" latinLnBrk="0" hangingPunct="1">
              <a:lnSpc>
                <a:spcPct val="100000"/>
              </a:lnSpc>
              <a:spcBef>
                <a:spcPct val="20000"/>
              </a:spcBef>
              <a:spcAft>
                <a:spcPts val="0"/>
              </a:spcAft>
              <a:buClr>
                <a:srgbClr val="33C0CD"/>
              </a:buClr>
              <a:buSzTx/>
              <a:buFont typeface="+mj-lt"/>
              <a:buAutoNum type="arabicPeriod"/>
              <a:tabLst/>
              <a:defRPr/>
            </a:pPr>
            <a:r>
              <a:rPr lang="en-GB" sz="2400" b="1" dirty="0">
                <a:solidFill>
                  <a:srgbClr val="C00000"/>
                </a:solidFill>
                <a:latin typeface="Roboto Regular"/>
                <a:cs typeface="Segoe UI Light" charset="0"/>
              </a:rPr>
              <a:t>How can you </a:t>
            </a:r>
            <a:r>
              <a:rPr lang="en-GB" sz="2400" b="1" u="sng" dirty="0">
                <a:solidFill>
                  <a:srgbClr val="C00000"/>
                </a:solidFill>
                <a:latin typeface="Roboto Regular"/>
                <a:cs typeface="Segoe UI Light" charset="0"/>
              </a:rPr>
              <a:t>demonstrate</a:t>
            </a:r>
            <a:r>
              <a:rPr lang="en-GB" sz="2400" b="1" dirty="0">
                <a:solidFill>
                  <a:srgbClr val="C00000"/>
                </a:solidFill>
                <a:latin typeface="Roboto Regular"/>
                <a:cs typeface="Segoe UI Light" charset="0"/>
              </a:rPr>
              <a:t> adequate protection?</a:t>
            </a:r>
          </a:p>
        </p:txBody>
      </p:sp>
    </p:spTree>
    <p:extLst>
      <p:ext uri="{BB962C8B-B14F-4D97-AF65-F5344CB8AC3E}">
        <p14:creationId xmlns:p14="http://schemas.microsoft.com/office/powerpoint/2010/main" val="2587152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DC19449D-E429-4521-A0E2-9257002DE8DF}"/>
              </a:ext>
            </a:extLst>
          </p:cNvPr>
          <p:cNvSpPr txBox="1">
            <a:spLocks/>
          </p:cNvSpPr>
          <p:nvPr/>
        </p:nvSpPr>
        <p:spPr bwMode="auto">
          <a:xfrm>
            <a:off x="3225866" y="2507900"/>
            <a:ext cx="1010815" cy="749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solidFill>
                  <a:srgbClr val="CC0000"/>
                </a:solidFill>
                <a:latin typeface="Arial" charset="0"/>
                <a:ea typeface="Arial" charset="0"/>
                <a:cs typeface="Arial" charset="0"/>
              </a:rPr>
              <a:t>300</a:t>
            </a:r>
          </a:p>
        </p:txBody>
      </p:sp>
      <p:sp>
        <p:nvSpPr>
          <p:cNvPr id="6" name="Subtitle 2">
            <a:extLst>
              <a:ext uri="{FF2B5EF4-FFF2-40B4-BE49-F238E27FC236}">
                <a16:creationId xmlns:a16="http://schemas.microsoft.com/office/drawing/2014/main" id="{BDFEECAD-44EF-4E13-985D-88058287AB2F}"/>
              </a:ext>
            </a:extLst>
          </p:cNvPr>
          <p:cNvSpPr txBox="1">
            <a:spLocks/>
          </p:cNvSpPr>
          <p:nvPr/>
        </p:nvSpPr>
        <p:spPr>
          <a:xfrm>
            <a:off x="2610296" y="3214386"/>
            <a:ext cx="2147095" cy="50500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dirty="0">
                <a:latin typeface="Arial" charset="0"/>
                <a:ea typeface="Arial" charset="0"/>
                <a:cs typeface="Arial" charset="0"/>
              </a:rPr>
              <a:t>Redgaters and counting</a:t>
            </a:r>
          </a:p>
        </p:txBody>
      </p:sp>
      <p:sp>
        <p:nvSpPr>
          <p:cNvPr id="8" name="Subtitle 2">
            <a:extLst>
              <a:ext uri="{FF2B5EF4-FFF2-40B4-BE49-F238E27FC236}">
                <a16:creationId xmlns:a16="http://schemas.microsoft.com/office/drawing/2014/main" id="{850D463B-EFD9-4CC9-8D26-18D87EE49EBA}"/>
              </a:ext>
            </a:extLst>
          </p:cNvPr>
          <p:cNvSpPr txBox="1">
            <a:spLocks/>
          </p:cNvSpPr>
          <p:nvPr/>
        </p:nvSpPr>
        <p:spPr>
          <a:xfrm>
            <a:off x="5437994" y="2647480"/>
            <a:ext cx="1358685" cy="56311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3600" b="1" dirty="0">
                <a:solidFill>
                  <a:srgbClr val="CC0000"/>
                </a:solidFill>
                <a:latin typeface="Arial" charset="0"/>
                <a:ea typeface="Arial" charset="0"/>
                <a:cs typeface="Arial" charset="0"/>
              </a:rPr>
              <a:t>20</a:t>
            </a:r>
          </a:p>
        </p:txBody>
      </p:sp>
      <p:sp>
        <p:nvSpPr>
          <p:cNvPr id="9" name="Subtitle 2">
            <a:extLst>
              <a:ext uri="{FF2B5EF4-FFF2-40B4-BE49-F238E27FC236}">
                <a16:creationId xmlns:a16="http://schemas.microsoft.com/office/drawing/2014/main" id="{69B4978C-C42C-40BE-AF07-0CB60E2E289A}"/>
              </a:ext>
            </a:extLst>
          </p:cNvPr>
          <p:cNvSpPr txBox="1">
            <a:spLocks/>
          </p:cNvSpPr>
          <p:nvPr/>
        </p:nvSpPr>
        <p:spPr>
          <a:xfrm>
            <a:off x="5043789" y="3234706"/>
            <a:ext cx="2147095" cy="334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dirty="0">
                <a:latin typeface="Arial" charset="0"/>
                <a:ea typeface="Arial" charset="0"/>
                <a:cs typeface="Arial" charset="0"/>
              </a:rPr>
              <a:t>years old</a:t>
            </a:r>
          </a:p>
        </p:txBody>
      </p:sp>
      <p:sp>
        <p:nvSpPr>
          <p:cNvPr id="11" name="Subtitle 2">
            <a:extLst>
              <a:ext uri="{FF2B5EF4-FFF2-40B4-BE49-F238E27FC236}">
                <a16:creationId xmlns:a16="http://schemas.microsoft.com/office/drawing/2014/main" id="{E27E2E5B-A484-4D57-B5B5-602AD8121417}"/>
              </a:ext>
            </a:extLst>
          </p:cNvPr>
          <p:cNvSpPr txBox="1">
            <a:spLocks/>
          </p:cNvSpPr>
          <p:nvPr/>
        </p:nvSpPr>
        <p:spPr>
          <a:xfrm>
            <a:off x="7603787" y="2678028"/>
            <a:ext cx="2037381" cy="4817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3600" b="1">
                <a:solidFill>
                  <a:srgbClr val="CC0000"/>
                </a:solidFill>
                <a:latin typeface="Arial" charset="0"/>
                <a:ea typeface="Arial" charset="0"/>
                <a:cs typeface="Arial" charset="0"/>
              </a:rPr>
              <a:t>202,000</a:t>
            </a:r>
          </a:p>
        </p:txBody>
      </p:sp>
      <p:sp>
        <p:nvSpPr>
          <p:cNvPr id="12" name="Subtitle 2">
            <a:extLst>
              <a:ext uri="{FF2B5EF4-FFF2-40B4-BE49-F238E27FC236}">
                <a16:creationId xmlns:a16="http://schemas.microsoft.com/office/drawing/2014/main" id="{4A3775BB-9129-44B5-95C1-E87A632A8B42}"/>
              </a:ext>
            </a:extLst>
          </p:cNvPr>
          <p:cNvSpPr txBox="1">
            <a:spLocks/>
          </p:cNvSpPr>
          <p:nvPr/>
        </p:nvSpPr>
        <p:spPr>
          <a:xfrm>
            <a:off x="7548930" y="3234706"/>
            <a:ext cx="2147095" cy="334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a:latin typeface="Arial" charset="0"/>
                <a:ea typeface="Arial" charset="0"/>
                <a:cs typeface="Arial" charset="0"/>
              </a:rPr>
              <a:t>customers</a:t>
            </a:r>
          </a:p>
        </p:txBody>
      </p:sp>
      <p:sp>
        <p:nvSpPr>
          <p:cNvPr id="13" name="Subtitle 2">
            <a:extLst>
              <a:ext uri="{FF2B5EF4-FFF2-40B4-BE49-F238E27FC236}">
                <a16:creationId xmlns:a16="http://schemas.microsoft.com/office/drawing/2014/main" id="{7DE2956A-176F-491B-8D4D-8C9744D93307}"/>
              </a:ext>
            </a:extLst>
          </p:cNvPr>
          <p:cNvSpPr txBox="1">
            <a:spLocks/>
          </p:cNvSpPr>
          <p:nvPr/>
        </p:nvSpPr>
        <p:spPr>
          <a:xfrm>
            <a:off x="2772528" y="5092905"/>
            <a:ext cx="2037381" cy="4817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3600" b="1" dirty="0">
                <a:solidFill>
                  <a:srgbClr val="CC0000"/>
                </a:solidFill>
                <a:latin typeface="Arial" charset="0"/>
                <a:ea typeface="Arial" charset="0"/>
                <a:cs typeface="Arial" charset="0"/>
              </a:rPr>
              <a:t>2m</a:t>
            </a:r>
          </a:p>
        </p:txBody>
      </p:sp>
      <p:sp>
        <p:nvSpPr>
          <p:cNvPr id="14" name="Subtitle 2">
            <a:extLst>
              <a:ext uri="{FF2B5EF4-FFF2-40B4-BE49-F238E27FC236}">
                <a16:creationId xmlns:a16="http://schemas.microsoft.com/office/drawing/2014/main" id="{1F0F2627-D0AF-404B-A4E8-DBEF116BAE01}"/>
              </a:ext>
            </a:extLst>
          </p:cNvPr>
          <p:cNvSpPr txBox="1">
            <a:spLocks/>
          </p:cNvSpPr>
          <p:nvPr/>
        </p:nvSpPr>
        <p:spPr>
          <a:xfrm>
            <a:off x="2717670" y="5637725"/>
            <a:ext cx="2147095" cy="5050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dirty="0">
                <a:latin typeface="Arial" charset="0"/>
                <a:ea typeface="Arial" charset="0"/>
                <a:cs typeface="Arial" charset="0"/>
              </a:rPr>
              <a:t>SQL Server Central and Simple Talk users</a:t>
            </a:r>
          </a:p>
        </p:txBody>
      </p:sp>
      <p:sp>
        <p:nvSpPr>
          <p:cNvPr id="19" name="Subtitle 2">
            <a:extLst>
              <a:ext uri="{FF2B5EF4-FFF2-40B4-BE49-F238E27FC236}">
                <a16:creationId xmlns:a16="http://schemas.microsoft.com/office/drawing/2014/main" id="{BDB30440-BC20-49DD-8A58-2DBD9EB44CE8}"/>
              </a:ext>
            </a:extLst>
          </p:cNvPr>
          <p:cNvSpPr txBox="1">
            <a:spLocks/>
          </p:cNvSpPr>
          <p:nvPr/>
        </p:nvSpPr>
        <p:spPr>
          <a:xfrm>
            <a:off x="5437994" y="5092905"/>
            <a:ext cx="1358685" cy="4817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3600" b="1" dirty="0">
                <a:solidFill>
                  <a:srgbClr val="CC0000"/>
                </a:solidFill>
                <a:latin typeface="Arial" charset="0"/>
                <a:ea typeface="Arial" charset="0"/>
                <a:cs typeface="Arial" charset="0"/>
              </a:rPr>
              <a:t>91%</a:t>
            </a:r>
          </a:p>
        </p:txBody>
      </p:sp>
      <p:sp>
        <p:nvSpPr>
          <p:cNvPr id="20" name="Subtitle 2">
            <a:extLst>
              <a:ext uri="{FF2B5EF4-FFF2-40B4-BE49-F238E27FC236}">
                <a16:creationId xmlns:a16="http://schemas.microsoft.com/office/drawing/2014/main" id="{9BE42599-D7F9-44EC-B902-28CD4AE4FCDF}"/>
              </a:ext>
            </a:extLst>
          </p:cNvPr>
          <p:cNvSpPr txBox="1">
            <a:spLocks/>
          </p:cNvSpPr>
          <p:nvPr/>
        </p:nvSpPr>
        <p:spPr>
          <a:xfrm>
            <a:off x="5043789" y="5637725"/>
            <a:ext cx="2147095" cy="56296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dirty="0">
                <a:latin typeface="Arial" charset="0"/>
                <a:ea typeface="Arial" charset="0"/>
                <a:cs typeface="Arial" charset="0"/>
              </a:rPr>
              <a:t>Of the Fortune 100 use our tools</a:t>
            </a:r>
          </a:p>
        </p:txBody>
      </p:sp>
      <p:sp>
        <p:nvSpPr>
          <p:cNvPr id="22" name="Subtitle 2">
            <a:extLst>
              <a:ext uri="{FF2B5EF4-FFF2-40B4-BE49-F238E27FC236}">
                <a16:creationId xmlns:a16="http://schemas.microsoft.com/office/drawing/2014/main" id="{F531CBC8-8528-4A8A-8AE5-058E05778AFF}"/>
              </a:ext>
            </a:extLst>
          </p:cNvPr>
          <p:cNvSpPr txBox="1">
            <a:spLocks/>
          </p:cNvSpPr>
          <p:nvPr/>
        </p:nvSpPr>
        <p:spPr>
          <a:xfrm>
            <a:off x="7943135" y="5092905"/>
            <a:ext cx="1358685" cy="4817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3600" b="1" dirty="0">
                <a:solidFill>
                  <a:srgbClr val="CC0000"/>
                </a:solidFill>
                <a:latin typeface="Arial" charset="0"/>
                <a:ea typeface="Arial" charset="0"/>
                <a:cs typeface="Arial" charset="0"/>
              </a:rPr>
              <a:t>1147</a:t>
            </a:r>
          </a:p>
        </p:txBody>
      </p:sp>
      <p:sp>
        <p:nvSpPr>
          <p:cNvPr id="23" name="Subtitle 2">
            <a:extLst>
              <a:ext uri="{FF2B5EF4-FFF2-40B4-BE49-F238E27FC236}">
                <a16:creationId xmlns:a16="http://schemas.microsoft.com/office/drawing/2014/main" id="{789BDF5F-CBF6-44AB-8D42-694C657D0779}"/>
              </a:ext>
            </a:extLst>
          </p:cNvPr>
          <p:cNvSpPr txBox="1">
            <a:spLocks/>
          </p:cNvSpPr>
          <p:nvPr/>
        </p:nvSpPr>
        <p:spPr>
          <a:xfrm>
            <a:off x="7548930" y="5637725"/>
            <a:ext cx="2147095" cy="56296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a:latin typeface="Arial" charset="0"/>
                <a:ea typeface="Arial" charset="0"/>
                <a:cs typeface="Arial" charset="0"/>
              </a:rPr>
              <a:t>product releases last year</a:t>
            </a:r>
          </a:p>
        </p:txBody>
      </p:sp>
      <p:pic>
        <p:nvPicPr>
          <p:cNvPr id="2" name="Picture 1">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276681" y="1463328"/>
            <a:ext cx="814324" cy="1105916"/>
          </a:xfrm>
          <a:prstGeom prst="rect">
            <a:avLst/>
          </a:prstGeom>
        </p:spPr>
      </p:pic>
      <p:pic>
        <p:nvPicPr>
          <p:cNvPr id="3" name="Picture 2">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649722" y="1548672"/>
            <a:ext cx="935228" cy="1020572"/>
          </a:xfrm>
          <a:prstGeom prst="rect">
            <a:avLst/>
          </a:prstGeom>
        </p:spPr>
      </p:pic>
      <p:pic>
        <p:nvPicPr>
          <p:cNvPr id="28" name="Picture 27">
            <a:extLs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057073" y="1533413"/>
            <a:ext cx="1130808" cy="995680"/>
          </a:xfrm>
          <a:prstGeom prst="rect">
            <a:avLst/>
          </a:prstGeom>
        </p:spPr>
      </p:pic>
      <p:pic>
        <p:nvPicPr>
          <p:cNvPr id="29" name="Picture 28">
            <a:extLs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3276681" y="3934585"/>
            <a:ext cx="1088136" cy="928116"/>
          </a:xfrm>
          <a:prstGeom prst="rect">
            <a:avLst/>
          </a:prstGeom>
        </p:spPr>
      </p:pic>
      <p:pic>
        <p:nvPicPr>
          <p:cNvPr id="30" name="Picture 29">
            <a:extLs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5649722" y="3920654"/>
            <a:ext cx="892556" cy="1123696"/>
          </a:xfrm>
          <a:prstGeom prst="rect">
            <a:avLst/>
          </a:prstGeom>
        </p:spPr>
      </p:pic>
      <p:pic>
        <p:nvPicPr>
          <p:cNvPr id="33" name="Picture 32">
            <a:extLs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8226412" y="3809199"/>
            <a:ext cx="903224" cy="1166368"/>
          </a:xfrm>
          <a:prstGeom prst="rect">
            <a:avLst/>
          </a:prstGeom>
        </p:spPr>
      </p:pic>
      <p:sp>
        <p:nvSpPr>
          <p:cNvPr id="24" name="Title 1">
            <a:extLst>
              <a:ext uri="{FF2B5EF4-FFF2-40B4-BE49-F238E27FC236}">
                <a16:creationId xmlns:a16="http://schemas.microsoft.com/office/drawing/2014/main" id="{C905C2E3-71B2-4E00-9404-985FEB4E0765}"/>
              </a:ext>
            </a:extLst>
          </p:cNvPr>
          <p:cNvSpPr>
            <a:spLocks noGrp="1"/>
          </p:cNvSpPr>
          <p:nvPr>
            <p:ph type="title"/>
          </p:nvPr>
        </p:nvSpPr>
        <p:spPr>
          <a:xfrm>
            <a:off x="838200" y="256782"/>
            <a:ext cx="10515600" cy="1325563"/>
          </a:xfrm>
          <a:prstGeom prst="rect">
            <a:avLst/>
          </a:prstGeom>
        </p:spPr>
        <p:txBody>
          <a:bodyPr>
            <a:normAutofit/>
          </a:bodyPr>
          <a:lstStyle/>
          <a:p>
            <a:pPr algn="l"/>
            <a:r>
              <a:rPr lang="en-US" sz="4000" b="0" i="1" dirty="0">
                <a:solidFill>
                  <a:schemeClr val="tx1"/>
                </a:solidFill>
                <a:latin typeface="Roboto" charset="0"/>
                <a:ea typeface="Roboto" charset="0"/>
                <a:cs typeface="Roboto" charset="0"/>
              </a:rPr>
              <a:t>A little bit about Redgate…</a:t>
            </a:r>
          </a:p>
        </p:txBody>
      </p:sp>
    </p:spTree>
    <p:extLst>
      <p:ext uri="{BB962C8B-B14F-4D97-AF65-F5344CB8AC3E}">
        <p14:creationId xmlns:p14="http://schemas.microsoft.com/office/powerpoint/2010/main" val="3495456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6DF29-F9A2-E74F-A48A-4E9D33E374AB}"/>
              </a:ext>
            </a:extLst>
          </p:cNvPr>
          <p:cNvSpPr>
            <a:spLocks noGrp="1"/>
          </p:cNvSpPr>
          <p:nvPr>
            <p:ph type="title"/>
          </p:nvPr>
        </p:nvSpPr>
        <p:spPr>
          <a:xfrm>
            <a:off x="4723561" y="2766218"/>
            <a:ext cx="6537960" cy="1325563"/>
          </a:xfrm>
        </p:spPr>
        <p:txBody>
          <a:bodyPr>
            <a:normAutofit/>
          </a:bodyPr>
          <a:lstStyle/>
          <a:p>
            <a:r>
              <a:rPr lang="en-US" sz="5400" b="1" dirty="0">
                <a:solidFill>
                  <a:srgbClr val="C00000"/>
                </a:solidFill>
                <a:latin typeface="Roboto Regular"/>
                <a:cs typeface="Segoe UI Light" charset="0"/>
              </a:rPr>
              <a:t>Questions?</a:t>
            </a:r>
          </a:p>
        </p:txBody>
      </p:sp>
      <p:pic>
        <p:nvPicPr>
          <p:cNvPr id="5" name="Picture Placeholder 4" descr="Raised Hands picture, asking for questions">
            <a:extLst>
              <a:ext uri="{FF2B5EF4-FFF2-40B4-BE49-F238E27FC236}">
                <a16:creationId xmlns:a16="http://schemas.microsoft.com/office/drawing/2014/main" id="{E8567B83-412B-C544-ADAF-116C1B166E5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0" y="0"/>
            <a:ext cx="4327525" cy="6858000"/>
          </a:xfrm>
          <a:prstGeom prst="rect">
            <a:avLst/>
          </a:prstGeom>
        </p:spPr>
      </p:pic>
    </p:spTree>
    <p:extLst>
      <p:ext uri="{BB962C8B-B14F-4D97-AF65-F5344CB8AC3E}">
        <p14:creationId xmlns:p14="http://schemas.microsoft.com/office/powerpoint/2010/main" val="642104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D179E5A-8C15-4222-9450-A88DE22D2B34}"/>
              </a:ext>
            </a:extLst>
          </p:cNvPr>
          <p:cNvSpPr>
            <a:spLocks noGrp="1"/>
          </p:cNvSpPr>
          <p:nvPr>
            <p:ph type="title"/>
          </p:nvPr>
        </p:nvSpPr>
        <p:spPr>
          <a:xfrm>
            <a:off x="838200" y="256782"/>
            <a:ext cx="10515600" cy="1325563"/>
          </a:xfrm>
          <a:prstGeom prst="rect">
            <a:avLst/>
          </a:prstGeom>
        </p:spPr>
        <p:txBody>
          <a:bodyPr>
            <a:normAutofit/>
          </a:bodyPr>
          <a:lstStyle/>
          <a:p>
            <a:pPr algn="l"/>
            <a:r>
              <a:rPr lang="en-US" sz="4000" i="1" dirty="0">
                <a:latin typeface="Roboto" charset="0"/>
                <a:ea typeface="Roboto" charset="0"/>
                <a:cs typeface="Roboto" charset="0"/>
              </a:rPr>
              <a:t>So is this a vendor session…?</a:t>
            </a:r>
            <a:endParaRPr lang="en-US" sz="4000" b="0" i="1" dirty="0">
              <a:solidFill>
                <a:schemeClr val="tx1"/>
              </a:solidFill>
              <a:latin typeface="Roboto" charset="0"/>
              <a:ea typeface="Roboto" charset="0"/>
              <a:cs typeface="Roboto" charset="0"/>
            </a:endParaRPr>
          </a:p>
        </p:txBody>
      </p:sp>
      <p:sp>
        <p:nvSpPr>
          <p:cNvPr id="9" name="TextBox 8">
            <a:extLst>
              <a:ext uri="{FF2B5EF4-FFF2-40B4-BE49-F238E27FC236}">
                <a16:creationId xmlns:a16="http://schemas.microsoft.com/office/drawing/2014/main" id="{36E59C39-B097-4ADC-B04A-553619055173}"/>
              </a:ext>
            </a:extLst>
          </p:cNvPr>
          <p:cNvSpPr txBox="1"/>
          <p:nvPr/>
        </p:nvSpPr>
        <p:spPr>
          <a:xfrm>
            <a:off x="3719511" y="1582345"/>
            <a:ext cx="4752975" cy="1138773"/>
          </a:xfrm>
          <a:prstGeom prst="rect">
            <a:avLst/>
          </a:prstGeom>
          <a:noFill/>
        </p:spPr>
        <p:txBody>
          <a:bodyPr wrap="square" rtlCol="0">
            <a:spAutoFit/>
          </a:bodyPr>
          <a:lstStyle/>
          <a:p>
            <a:pPr algn="ctr"/>
            <a:r>
              <a:rPr lang="en-US" sz="4000" b="1" dirty="0">
                <a:solidFill>
                  <a:srgbClr val="C00000"/>
                </a:solidFill>
                <a:latin typeface="Roboto" charset="0"/>
                <a:ea typeface="Roboto" charset="0"/>
                <a:cs typeface="Roboto" charset="0"/>
              </a:rPr>
              <a:t>Nope!</a:t>
            </a:r>
          </a:p>
          <a:p>
            <a:endParaRPr lang="en-US" sz="2800" b="1" dirty="0">
              <a:latin typeface="Arial"/>
              <a:cs typeface="Arial"/>
            </a:endParaRPr>
          </a:p>
        </p:txBody>
      </p:sp>
      <p:pic>
        <p:nvPicPr>
          <p:cNvPr id="8" name="Picture 7" descr="Shocked Child">
            <a:extLst>
              <a:ext uri="{FF2B5EF4-FFF2-40B4-BE49-F238E27FC236}">
                <a16:creationId xmlns:a16="http://schemas.microsoft.com/office/drawing/2014/main" id="{77BC434F-3BE9-4F81-B115-F5233A482719}"/>
              </a:ext>
            </a:extLst>
          </p:cNvPr>
          <p:cNvPicPr>
            <a:picLocks noChangeAspect="1"/>
          </p:cNvPicPr>
          <p:nvPr/>
        </p:nvPicPr>
        <p:blipFill rotWithShape="1">
          <a:blip r:embed="rId2"/>
          <a:srcRect r="41018"/>
          <a:stretch/>
        </p:blipFill>
        <p:spPr>
          <a:xfrm>
            <a:off x="4700218" y="2336046"/>
            <a:ext cx="2791563" cy="3159760"/>
          </a:xfrm>
          <a:prstGeom prst="rect">
            <a:avLst/>
          </a:prstGeom>
        </p:spPr>
      </p:pic>
    </p:spTree>
    <p:extLst>
      <p:ext uri="{BB962C8B-B14F-4D97-AF65-F5344CB8AC3E}">
        <p14:creationId xmlns:p14="http://schemas.microsoft.com/office/powerpoint/2010/main" val="207424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C2A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08CC7DCC-AA96-4033-BDDF-E95188C46AF8}"/>
              </a:ext>
            </a:extLst>
          </p:cNvPr>
          <p:cNvSpPr>
            <a:spLocks noGrp="1"/>
          </p:cNvSpPr>
          <p:nvPr>
            <p:ph type="title"/>
          </p:nvPr>
        </p:nvSpPr>
        <p:spPr>
          <a:xfrm>
            <a:off x="524256" y="4767072"/>
            <a:ext cx="6594189" cy="1625210"/>
          </a:xfrm>
          <a:prstGeom prst="rect">
            <a:avLst/>
          </a:prstGeom>
        </p:spPr>
        <p:txBody>
          <a:bodyPr>
            <a:normAutofit/>
          </a:bodyPr>
          <a:lstStyle/>
          <a:p>
            <a:pPr algn="r"/>
            <a:r>
              <a:rPr lang="en-US" i="1">
                <a:solidFill>
                  <a:srgbClr val="FFFFFF"/>
                </a:solidFill>
                <a:latin typeface="Roboto" charset="0"/>
                <a:ea typeface="Roboto" charset="0"/>
                <a:cs typeface="Roboto" charset="0"/>
              </a:rPr>
              <a:t>Quick Agenda</a:t>
            </a:r>
            <a:endParaRPr lang="en-US" b="0" i="1">
              <a:solidFill>
                <a:srgbClr val="FFFFFF"/>
              </a:solidFill>
              <a:latin typeface="Roboto" charset="0"/>
              <a:ea typeface="Roboto" charset="0"/>
              <a:cs typeface="Roboto" charset="0"/>
            </a:endParaRPr>
          </a:p>
        </p:txBody>
      </p:sp>
      <p:pic>
        <p:nvPicPr>
          <p:cNvPr id="7" name="Picture 6" descr="Agenda">
            <a:extLst>
              <a:ext uri="{FF2B5EF4-FFF2-40B4-BE49-F238E27FC236}">
                <a16:creationId xmlns:a16="http://schemas.microsoft.com/office/drawing/2014/main" id="{B0381466-6FB9-4D39-8CF2-F1367919EC34}"/>
              </a:ext>
            </a:extLst>
          </p:cNvPr>
          <p:cNvPicPr>
            <a:picLocks noChangeAspect="1"/>
          </p:cNvPicPr>
          <p:nvPr/>
        </p:nvPicPr>
        <p:blipFill rotWithShape="1">
          <a:blip r:embed="rId2"/>
          <a:srcRect t="6577" r="1" b="6244"/>
          <a:stretch/>
        </p:blipFill>
        <p:spPr>
          <a:xfrm>
            <a:off x="327547" y="321733"/>
            <a:ext cx="7058306" cy="4107392"/>
          </a:xfrm>
          <a:prstGeom prst="rect">
            <a:avLst/>
          </a:prstGeom>
        </p:spPr>
      </p:pic>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F7B8B03-52D0-420C-A0FF-412026933E59}"/>
              </a:ext>
            </a:extLst>
          </p:cNvPr>
          <p:cNvSpPr>
            <a:spLocks noGrp="1"/>
          </p:cNvSpPr>
          <p:nvPr>
            <p:ph idx="1"/>
          </p:nvPr>
        </p:nvSpPr>
        <p:spPr>
          <a:xfrm>
            <a:off x="8029319" y="917725"/>
            <a:ext cx="3424739" cy="4852362"/>
          </a:xfrm>
        </p:spPr>
        <p:txBody>
          <a:bodyPr anchor="ctr">
            <a:normAutofit lnSpcReduction="10000"/>
          </a:bodyPr>
          <a:lstStyle/>
          <a:p>
            <a:pPr marL="742950" indent="-742950">
              <a:buFont typeface="+mj-lt"/>
              <a:buAutoNum type="arabicPeriod"/>
            </a:pPr>
            <a:r>
              <a:rPr lang="en-GB" sz="3600" b="1" i="1" dirty="0">
                <a:solidFill>
                  <a:srgbClr val="FFFFFF"/>
                </a:solidFill>
              </a:rPr>
              <a:t>Why</a:t>
            </a:r>
            <a:r>
              <a:rPr lang="en-GB" sz="3600" dirty="0">
                <a:solidFill>
                  <a:srgbClr val="FFFFFF"/>
                </a:solidFill>
              </a:rPr>
              <a:t> should we be masking data?</a:t>
            </a:r>
            <a:endParaRPr lang="en-GB" sz="3600" b="1" i="1" dirty="0">
              <a:solidFill>
                <a:srgbClr val="FFFFFF"/>
              </a:solidFill>
            </a:endParaRPr>
          </a:p>
          <a:p>
            <a:pPr marL="742950" indent="-742950">
              <a:buFont typeface="+mj-lt"/>
              <a:buAutoNum type="arabicPeriod"/>
            </a:pPr>
            <a:r>
              <a:rPr lang="en-GB" sz="3600" b="1" i="1" dirty="0">
                <a:solidFill>
                  <a:srgbClr val="FFFFFF"/>
                </a:solidFill>
              </a:rPr>
              <a:t>What</a:t>
            </a:r>
            <a:r>
              <a:rPr lang="en-GB" sz="3600" dirty="0">
                <a:solidFill>
                  <a:srgbClr val="FFFFFF"/>
                </a:solidFill>
              </a:rPr>
              <a:t> does Data Masking do?</a:t>
            </a:r>
          </a:p>
          <a:p>
            <a:pPr marL="742950" indent="-742950">
              <a:buFont typeface="+mj-lt"/>
              <a:buAutoNum type="arabicPeriod"/>
            </a:pPr>
            <a:r>
              <a:rPr lang="en-GB" sz="3600" b="1" i="1" dirty="0">
                <a:solidFill>
                  <a:srgbClr val="FFFFFF"/>
                </a:solidFill>
              </a:rPr>
              <a:t>How</a:t>
            </a:r>
            <a:r>
              <a:rPr lang="en-GB" sz="3600" dirty="0">
                <a:solidFill>
                  <a:srgbClr val="FFFFFF"/>
                </a:solidFill>
              </a:rPr>
              <a:t> do we start masking?</a:t>
            </a:r>
          </a:p>
        </p:txBody>
      </p:sp>
    </p:spTree>
    <p:extLst>
      <p:ext uri="{BB962C8B-B14F-4D97-AF65-F5344CB8AC3E}">
        <p14:creationId xmlns:p14="http://schemas.microsoft.com/office/powerpoint/2010/main" val="4245248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Why do we need to protect data">
            <a:extLst>
              <a:ext uri="{FF2B5EF4-FFF2-40B4-BE49-F238E27FC236}">
                <a16:creationId xmlns:a16="http://schemas.microsoft.com/office/drawing/2014/main" id="{0DBAD1CF-26A2-4399-B677-29D806A5B6CB}"/>
              </a:ext>
            </a:extLst>
          </p:cNvPr>
          <p:cNvSpPr txBox="1">
            <a:spLocks noGrp="1"/>
          </p:cNvSpPr>
          <p:nvPr>
            <p:ph type="title" idx="4294967295"/>
          </p:nvPr>
        </p:nvSpPr>
        <p:spPr>
          <a:xfrm>
            <a:off x="838200" y="256782"/>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1" u="none" strike="noStrike" kern="1200" cap="none" spc="0" normalizeH="0" baseline="0" noProof="0" dirty="0">
                <a:ln>
                  <a:noFill/>
                </a:ln>
                <a:solidFill>
                  <a:schemeClr val="tx1"/>
                </a:solidFill>
                <a:effectLst/>
                <a:uLnTx/>
                <a:uFillTx/>
                <a:latin typeface="Roboto" charset="0"/>
                <a:ea typeface="Roboto" charset="0"/>
                <a:cs typeface="Roboto" charset="0"/>
              </a:rPr>
              <a:t>Why do we need to protect data?</a:t>
            </a:r>
          </a:p>
        </p:txBody>
      </p:sp>
      <p:pic>
        <p:nvPicPr>
          <p:cNvPr id="4" name="Picture 3" descr="Worldwide Data use increasing to 160 Zetabytes by 2025">
            <a:extLst>
              <a:ext uri="{FF2B5EF4-FFF2-40B4-BE49-F238E27FC236}">
                <a16:creationId xmlns:a16="http://schemas.microsoft.com/office/drawing/2014/main" id="{65E4DDBA-A72B-4DF8-AB8E-F1217181EBAC}"/>
              </a:ext>
            </a:extLst>
          </p:cNvPr>
          <p:cNvPicPr>
            <a:picLocks noChangeAspect="1"/>
          </p:cNvPicPr>
          <p:nvPr/>
        </p:nvPicPr>
        <p:blipFill>
          <a:blip r:embed="rId2"/>
          <a:stretch>
            <a:fillRect/>
          </a:stretch>
        </p:blipFill>
        <p:spPr>
          <a:xfrm>
            <a:off x="464503" y="1898738"/>
            <a:ext cx="6087428" cy="3479623"/>
          </a:xfrm>
          <a:prstGeom prst="rect">
            <a:avLst/>
          </a:prstGeom>
        </p:spPr>
      </p:pic>
      <p:pic>
        <p:nvPicPr>
          <p:cNvPr id="3" name="Picture 2" descr="Worldwide data breaches at a high - 1600 in 2017 and 1200+ in 2018">
            <a:extLst>
              <a:ext uri="{FF2B5EF4-FFF2-40B4-BE49-F238E27FC236}">
                <a16:creationId xmlns:a16="http://schemas.microsoft.com/office/drawing/2014/main" id="{D258DD2A-106B-4251-A38C-096D0C9878D1}"/>
              </a:ext>
            </a:extLst>
          </p:cNvPr>
          <p:cNvPicPr>
            <a:picLocks noChangeAspect="1"/>
          </p:cNvPicPr>
          <p:nvPr/>
        </p:nvPicPr>
        <p:blipFill rotWithShape="1">
          <a:blip r:embed="rId3"/>
          <a:srcRect t="11737"/>
          <a:stretch/>
        </p:blipFill>
        <p:spPr>
          <a:xfrm>
            <a:off x="5567680" y="3524250"/>
            <a:ext cx="6444297" cy="3054969"/>
          </a:xfrm>
          <a:prstGeom prst="rect">
            <a:avLst/>
          </a:prstGeom>
        </p:spPr>
      </p:pic>
      <p:sp>
        <p:nvSpPr>
          <p:cNvPr id="5" name="TextBox 4">
            <a:extLst>
              <a:ext uri="{FF2B5EF4-FFF2-40B4-BE49-F238E27FC236}">
                <a16:creationId xmlns:a16="http://schemas.microsoft.com/office/drawing/2014/main" id="{96E653B8-F165-45FE-B7E8-C63FEABD95FA}"/>
              </a:ext>
            </a:extLst>
          </p:cNvPr>
          <p:cNvSpPr txBox="1"/>
          <p:nvPr/>
        </p:nvSpPr>
        <p:spPr>
          <a:xfrm>
            <a:off x="2066925" y="1582345"/>
            <a:ext cx="2886075" cy="369332"/>
          </a:xfrm>
          <a:prstGeom prst="rect">
            <a:avLst/>
          </a:prstGeom>
          <a:noFill/>
        </p:spPr>
        <p:txBody>
          <a:bodyPr wrap="square" rtlCol="0">
            <a:spAutoFit/>
          </a:bodyPr>
          <a:lstStyle/>
          <a:p>
            <a:r>
              <a:rPr lang="en-GB" dirty="0"/>
              <a:t>Worldwide data handling</a:t>
            </a:r>
          </a:p>
        </p:txBody>
      </p:sp>
      <p:sp>
        <p:nvSpPr>
          <p:cNvPr id="6" name="TextBox 5">
            <a:extLst>
              <a:ext uri="{FF2B5EF4-FFF2-40B4-BE49-F238E27FC236}">
                <a16:creationId xmlns:a16="http://schemas.microsoft.com/office/drawing/2014/main" id="{74B9E4F8-DF31-4705-916A-CBD0D58D9AB2}"/>
              </a:ext>
            </a:extLst>
          </p:cNvPr>
          <p:cNvSpPr txBox="1"/>
          <p:nvPr/>
        </p:nvSpPr>
        <p:spPr>
          <a:xfrm>
            <a:off x="7346790" y="3207857"/>
            <a:ext cx="2886075" cy="369332"/>
          </a:xfrm>
          <a:prstGeom prst="rect">
            <a:avLst/>
          </a:prstGeom>
          <a:noFill/>
        </p:spPr>
        <p:txBody>
          <a:bodyPr wrap="square" rtlCol="0">
            <a:spAutoFit/>
          </a:bodyPr>
          <a:lstStyle/>
          <a:p>
            <a:r>
              <a:rPr lang="en-GB" dirty="0"/>
              <a:t>Worldwide data breaches</a:t>
            </a:r>
          </a:p>
        </p:txBody>
      </p:sp>
    </p:spTree>
    <p:extLst>
      <p:ext uri="{BB962C8B-B14F-4D97-AF65-F5344CB8AC3E}">
        <p14:creationId xmlns:p14="http://schemas.microsoft.com/office/powerpoint/2010/main" val="2198613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32CBB-94F0-46ED-9FCA-42890AF1B9FE}"/>
              </a:ext>
            </a:extLst>
          </p:cNvPr>
          <p:cNvSpPr txBox="1">
            <a:spLocks noGrp="1"/>
          </p:cNvSpPr>
          <p:nvPr>
            <p:ph type="title" idx="4294967295"/>
          </p:nvPr>
        </p:nvSpPr>
        <p:spPr>
          <a:xfrm>
            <a:off x="838200" y="256782"/>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1" u="none" strike="noStrike" kern="1200" cap="none" spc="0" normalizeH="0" baseline="0" noProof="0" dirty="0">
                <a:ln>
                  <a:noFill/>
                </a:ln>
                <a:solidFill>
                  <a:schemeClr val="tx1"/>
                </a:solidFill>
                <a:effectLst/>
                <a:uLnTx/>
                <a:uFillTx/>
                <a:latin typeface="Roboto" charset="0"/>
                <a:ea typeface="Roboto" charset="0"/>
                <a:cs typeface="Roboto" charset="0"/>
              </a:rPr>
              <a:t>Why do we need to protect data? (2)</a:t>
            </a:r>
          </a:p>
        </p:txBody>
      </p:sp>
      <p:pic>
        <p:nvPicPr>
          <p:cNvPr id="3" name="Picture 2" descr="YAHOO! Logo">
            <a:extLst>
              <a:ext uri="{FF2B5EF4-FFF2-40B4-BE49-F238E27FC236}">
                <a16:creationId xmlns:a16="http://schemas.microsoft.com/office/drawing/2014/main" id="{E04B88D6-2C85-4DD0-9339-5E26C5204C48}"/>
              </a:ext>
            </a:extLst>
          </p:cNvPr>
          <p:cNvPicPr>
            <a:picLocks noChangeAspect="1"/>
          </p:cNvPicPr>
          <p:nvPr/>
        </p:nvPicPr>
        <p:blipFill>
          <a:blip r:embed="rId2"/>
          <a:stretch>
            <a:fillRect/>
          </a:stretch>
        </p:blipFill>
        <p:spPr>
          <a:xfrm>
            <a:off x="838201" y="1709518"/>
            <a:ext cx="3317240" cy="1863973"/>
          </a:xfrm>
          <a:prstGeom prst="rect">
            <a:avLst/>
          </a:prstGeom>
        </p:spPr>
      </p:pic>
      <p:pic>
        <p:nvPicPr>
          <p:cNvPr id="4" name="Picture 3" descr="MyFitnessPal Logo">
            <a:extLst>
              <a:ext uri="{FF2B5EF4-FFF2-40B4-BE49-F238E27FC236}">
                <a16:creationId xmlns:a16="http://schemas.microsoft.com/office/drawing/2014/main" id="{E31EC96F-282B-487E-916E-A2F533AA2B4A}"/>
              </a:ext>
            </a:extLst>
          </p:cNvPr>
          <p:cNvPicPr>
            <a:picLocks noChangeAspect="1"/>
          </p:cNvPicPr>
          <p:nvPr/>
        </p:nvPicPr>
        <p:blipFill>
          <a:blip r:embed="rId3"/>
          <a:stretch>
            <a:fillRect/>
          </a:stretch>
        </p:blipFill>
        <p:spPr>
          <a:xfrm>
            <a:off x="8746761" y="1687962"/>
            <a:ext cx="3130280" cy="1880137"/>
          </a:xfrm>
          <a:prstGeom prst="rect">
            <a:avLst/>
          </a:prstGeom>
        </p:spPr>
      </p:pic>
      <p:pic>
        <p:nvPicPr>
          <p:cNvPr id="4098" name="Picture 2" descr="Image result for equifax">
            <a:extLst>
              <a:ext uri="{FF2B5EF4-FFF2-40B4-BE49-F238E27FC236}">
                <a16:creationId xmlns:a16="http://schemas.microsoft.com/office/drawing/2014/main" id="{4CF38B3B-A303-460D-9211-3520AB5594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0393" y="1407699"/>
            <a:ext cx="3701415" cy="24676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anva Logo">
            <a:extLst>
              <a:ext uri="{FF2B5EF4-FFF2-40B4-BE49-F238E27FC236}">
                <a16:creationId xmlns:a16="http://schemas.microsoft.com/office/drawing/2014/main" id="{3C4348CF-5C0E-4971-A499-2C70A989F86F}"/>
              </a:ext>
            </a:extLst>
          </p:cNvPr>
          <p:cNvPicPr>
            <a:picLocks noChangeAspect="1"/>
          </p:cNvPicPr>
          <p:nvPr/>
        </p:nvPicPr>
        <p:blipFill>
          <a:blip r:embed="rId5"/>
          <a:stretch>
            <a:fillRect/>
          </a:stretch>
        </p:blipFill>
        <p:spPr>
          <a:xfrm>
            <a:off x="6222594" y="3993686"/>
            <a:ext cx="4316814" cy="2428208"/>
          </a:xfrm>
          <a:prstGeom prst="rect">
            <a:avLst/>
          </a:prstGeom>
        </p:spPr>
      </p:pic>
      <p:pic>
        <p:nvPicPr>
          <p:cNvPr id="6" name="Picture 5" descr="Marriott Logo">
            <a:extLst>
              <a:ext uri="{FF2B5EF4-FFF2-40B4-BE49-F238E27FC236}">
                <a16:creationId xmlns:a16="http://schemas.microsoft.com/office/drawing/2014/main" id="{785AD2A4-9BA8-4651-BABA-1990EDCBAA2D}"/>
              </a:ext>
            </a:extLst>
          </p:cNvPr>
          <p:cNvPicPr>
            <a:picLocks noChangeAspect="1"/>
          </p:cNvPicPr>
          <p:nvPr/>
        </p:nvPicPr>
        <p:blipFill>
          <a:blip r:embed="rId6"/>
          <a:stretch>
            <a:fillRect/>
          </a:stretch>
        </p:blipFill>
        <p:spPr>
          <a:xfrm>
            <a:off x="1844500" y="3700664"/>
            <a:ext cx="3014252" cy="3014252"/>
          </a:xfrm>
          <a:prstGeom prst="rect">
            <a:avLst/>
          </a:prstGeom>
        </p:spPr>
      </p:pic>
    </p:spTree>
    <p:extLst>
      <p:ext uri="{BB962C8B-B14F-4D97-AF65-F5344CB8AC3E}">
        <p14:creationId xmlns:p14="http://schemas.microsoft.com/office/powerpoint/2010/main" val="4011176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BB3BF-6705-4505-B32E-6540C6AF6274}"/>
              </a:ext>
            </a:extLst>
          </p:cNvPr>
          <p:cNvSpPr txBox="1">
            <a:spLocks noGrp="1"/>
          </p:cNvSpPr>
          <p:nvPr>
            <p:ph type="title" idx="4294967295"/>
          </p:nvPr>
        </p:nvSpPr>
        <p:spPr>
          <a:xfrm>
            <a:off x="838200" y="256782"/>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1" u="none" strike="noStrike" kern="1200" cap="none" spc="0" normalizeH="0" baseline="0" noProof="0" dirty="0">
                <a:ln>
                  <a:noFill/>
                </a:ln>
                <a:solidFill>
                  <a:schemeClr val="tx1"/>
                </a:solidFill>
                <a:effectLst/>
                <a:uLnTx/>
                <a:uFillTx/>
                <a:latin typeface="Roboto" charset="0"/>
                <a:ea typeface="Roboto" charset="0"/>
                <a:cs typeface="Roboto" charset="0"/>
              </a:rPr>
              <a:t>Why do we need to protect data? (3)</a:t>
            </a:r>
          </a:p>
        </p:txBody>
      </p:sp>
      <p:sp>
        <p:nvSpPr>
          <p:cNvPr id="3" name="Content Placeholder 2">
            <a:extLst>
              <a:ext uri="{FF2B5EF4-FFF2-40B4-BE49-F238E27FC236}">
                <a16:creationId xmlns:a16="http://schemas.microsoft.com/office/drawing/2014/main" id="{D614C033-237D-48A8-8D07-031ED535AD7F}"/>
              </a:ext>
            </a:extLst>
          </p:cNvPr>
          <p:cNvSpPr txBox="1">
            <a:spLocks/>
          </p:cNvSpPr>
          <p:nvPr/>
        </p:nvSpPr>
        <p:spPr bwMode="auto">
          <a:xfrm>
            <a:off x="838200" y="1892199"/>
            <a:ext cx="10852230" cy="42243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ctr" rtl="0" fontAlgn="base">
              <a:lnSpc>
                <a:spcPct val="130000"/>
              </a:lnSpc>
              <a:spcBef>
                <a:spcPts val="1000"/>
              </a:spcBef>
              <a:spcAft>
                <a:spcPct val="0"/>
              </a:spcAft>
              <a:buClr>
                <a:srgbClr val="CC0000"/>
              </a:buClr>
              <a:buSzPct val="100000"/>
              <a:buFont typeface="Arial"/>
              <a:buNone/>
              <a:defRPr sz="2400" b="0" i="0" kern="1200">
                <a:solidFill>
                  <a:srgbClr val="373737"/>
                </a:solidFill>
                <a:latin typeface="Roboto Regular"/>
                <a:ea typeface="+mn-ea"/>
                <a:cs typeface="Roboto Regular"/>
              </a:defRPr>
            </a:lvl1pPr>
            <a:lvl2pPr marL="457200" indent="0" algn="ctr" rtl="0" fontAlgn="base">
              <a:lnSpc>
                <a:spcPct val="130000"/>
              </a:lnSpc>
              <a:spcBef>
                <a:spcPts val="500"/>
              </a:spcBef>
              <a:spcAft>
                <a:spcPct val="0"/>
              </a:spcAft>
              <a:buClr>
                <a:srgbClr val="CC0000"/>
              </a:buClr>
              <a:buSzPct val="100000"/>
              <a:buFont typeface="Arial"/>
              <a:buNone/>
              <a:defRPr sz="2000" b="0" i="0" kern="1200">
                <a:solidFill>
                  <a:srgbClr val="191919"/>
                </a:solidFill>
                <a:latin typeface="Roboto Regular"/>
                <a:ea typeface="+mn-ea"/>
                <a:cs typeface="Roboto Regular"/>
              </a:defRPr>
            </a:lvl2pPr>
            <a:lvl3pPr marL="914400" indent="0" algn="ctr" rtl="0" fontAlgn="base">
              <a:lnSpc>
                <a:spcPct val="130000"/>
              </a:lnSpc>
              <a:spcBef>
                <a:spcPts val="500"/>
              </a:spcBef>
              <a:spcAft>
                <a:spcPct val="0"/>
              </a:spcAft>
              <a:buClr>
                <a:srgbClr val="CC0000"/>
              </a:buClr>
              <a:buSzPct val="100000"/>
              <a:buFont typeface="Arial"/>
              <a:buNone/>
              <a:defRPr sz="1800" b="0" i="0" kern="1200">
                <a:solidFill>
                  <a:srgbClr val="191919"/>
                </a:solidFill>
                <a:latin typeface="Roboto Regular"/>
                <a:ea typeface="+mn-ea"/>
                <a:cs typeface="Roboto Regular"/>
              </a:defRPr>
            </a:lvl3pPr>
            <a:lvl4pPr marL="1371600" indent="0" algn="ctr" rtl="0" fontAlgn="base">
              <a:lnSpc>
                <a:spcPct val="120000"/>
              </a:lnSpc>
              <a:spcBef>
                <a:spcPts val="500"/>
              </a:spcBef>
              <a:spcAft>
                <a:spcPct val="0"/>
              </a:spcAft>
              <a:buFont typeface="Arial" panose="020B0604020202020204" pitchFamily="34" charset="0"/>
              <a:buNone/>
              <a:defRPr sz="1600" b="0" i="0" kern="1200">
                <a:solidFill>
                  <a:srgbClr val="191919"/>
                </a:solidFill>
                <a:latin typeface="Roboto Regular"/>
                <a:ea typeface="+mn-ea"/>
                <a:cs typeface="Roboto Regular"/>
              </a:defRPr>
            </a:lvl4pPr>
            <a:lvl5pPr marL="1828800" indent="0" algn="ctr" rtl="0" fontAlgn="base">
              <a:lnSpc>
                <a:spcPct val="120000"/>
              </a:lnSpc>
              <a:spcBef>
                <a:spcPts val="500"/>
              </a:spcBef>
              <a:spcAft>
                <a:spcPct val="0"/>
              </a:spcAft>
              <a:buFont typeface="Arial" panose="020B0604020202020204" pitchFamily="34" charset="0"/>
              <a:buNone/>
              <a:defRPr sz="1600" b="0" i="0" kern="1200">
                <a:solidFill>
                  <a:srgbClr val="191919"/>
                </a:solidFill>
                <a:latin typeface="Roboto Regular"/>
                <a:ea typeface="+mn-ea"/>
                <a:cs typeface="Roboto Regular"/>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914418">
              <a:defRPr/>
            </a:pPr>
            <a:r>
              <a:rPr lang="en-US" b="1" dirty="0"/>
              <a:t>Increasing tide of laws &amp; legislation</a:t>
            </a:r>
          </a:p>
          <a:p>
            <a:pPr marL="285756" indent="-285756" algn="l" defTabSz="914418">
              <a:buFont typeface="Arial" panose="020B0604020202020204" pitchFamily="34" charset="0"/>
              <a:buChar char="•"/>
              <a:defRPr/>
            </a:pPr>
            <a:r>
              <a:rPr lang="en-US" dirty="0"/>
              <a:t>HIPAA, POPI, SOX, PCI, EU GDPR, CaCPA, NIST 800-53 revision 5…</a:t>
            </a:r>
          </a:p>
          <a:p>
            <a:pPr lvl="0" algn="l"/>
            <a:r>
              <a:rPr lang="en-GB" b="1" dirty="0">
                <a:latin typeface="Roboto Medium"/>
              </a:rPr>
              <a:t>Ongoing industry specific regulations &amp; requirements</a:t>
            </a:r>
            <a:endParaRPr lang="en-US" b="1" dirty="0"/>
          </a:p>
          <a:p>
            <a:pPr marL="285756" indent="-285756" algn="l">
              <a:buFont typeface="Arial" panose="020B0604020202020204" pitchFamily="34" charset="0"/>
              <a:buChar char="•"/>
              <a:defRPr/>
            </a:pPr>
            <a:r>
              <a:rPr lang="en-GB" dirty="0"/>
              <a:t>Securities &amp; Exchanges Commission (SEC), Federal Trade Commission, Commodity Futures Trading Commission (CFTC), The Financial Conduct Authority, NHS Digital…</a:t>
            </a:r>
            <a:endParaRPr lang="en-GB" b="1" dirty="0"/>
          </a:p>
          <a:p>
            <a:pPr lvl="0">
              <a:defRPr/>
            </a:pPr>
            <a:r>
              <a:rPr lang="en-US" b="1" dirty="0"/>
              <a:t>Marriott: $123m British Airways: $230m</a:t>
            </a:r>
            <a:endParaRPr lang="en-GB" dirty="0"/>
          </a:p>
        </p:txBody>
      </p:sp>
    </p:spTree>
    <p:extLst>
      <p:ext uri="{BB962C8B-B14F-4D97-AF65-F5344CB8AC3E}">
        <p14:creationId xmlns:p14="http://schemas.microsoft.com/office/powerpoint/2010/main" val="388337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EAD632F-0E26-468D-A115-0D8226EB0D45}"/>
              </a:ext>
            </a:extLst>
          </p:cNvPr>
          <p:cNvSpPr>
            <a:spLocks noGrp="1"/>
          </p:cNvSpPr>
          <p:nvPr>
            <p:ph type="title"/>
          </p:nvPr>
        </p:nvSpPr>
        <p:spPr>
          <a:xfrm>
            <a:off x="838200" y="256782"/>
            <a:ext cx="10515600" cy="1325563"/>
          </a:xfrm>
          <a:prstGeom prst="rect">
            <a:avLst/>
          </a:prstGeom>
        </p:spPr>
        <p:txBody>
          <a:bodyPr>
            <a:normAutofit/>
          </a:bodyPr>
          <a:lstStyle/>
          <a:p>
            <a:pPr algn="l"/>
            <a:r>
              <a:rPr lang="en-US" sz="4000" i="1" dirty="0">
                <a:latin typeface="Roboto" charset="0"/>
                <a:ea typeface="Roboto" charset="0"/>
                <a:cs typeface="Roboto" charset="0"/>
              </a:rPr>
              <a:t>There’s lots of ways to protect Data!</a:t>
            </a:r>
            <a:endParaRPr lang="en-US" sz="4000" b="0" i="1" dirty="0">
              <a:solidFill>
                <a:schemeClr val="tx1"/>
              </a:solidFill>
              <a:latin typeface="Roboto" charset="0"/>
              <a:ea typeface="Roboto" charset="0"/>
              <a:cs typeface="Roboto" charset="0"/>
            </a:endParaRPr>
          </a:p>
        </p:txBody>
      </p:sp>
      <p:sp>
        <p:nvSpPr>
          <p:cNvPr id="5" name="Rectangle 4">
            <a:extLst>
              <a:ext uri="{FF2B5EF4-FFF2-40B4-BE49-F238E27FC236}">
                <a16:creationId xmlns:a16="http://schemas.microsoft.com/office/drawing/2014/main" id="{B6FEEF91-6F8B-490C-9230-AA6E28857D67}"/>
              </a:ext>
              <a:ext uri="{C183D7F6-B498-43B3-948B-1728B52AA6E4}">
                <adec:decorative xmlns:adec="http://schemas.microsoft.com/office/drawing/2017/decorative" val="1"/>
              </a:ext>
            </a:extLst>
          </p:cNvPr>
          <p:cNvSpPr/>
          <p:nvPr/>
        </p:nvSpPr>
        <p:spPr>
          <a:xfrm>
            <a:off x="588645" y="5610225"/>
            <a:ext cx="3434715" cy="524980"/>
          </a:xfrm>
          <a:prstGeom prst="rect">
            <a:avLst/>
          </a:prstGeom>
          <a:solidFill>
            <a:schemeClr val="accent5">
              <a:lumMod val="60000"/>
              <a:lumOff val="4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ontent Placeholder 2">
            <a:extLst>
              <a:ext uri="{FF2B5EF4-FFF2-40B4-BE49-F238E27FC236}">
                <a16:creationId xmlns:a16="http://schemas.microsoft.com/office/drawing/2014/main" id="{826C2ACB-0C18-4977-8967-FC72EB397FC7}"/>
              </a:ext>
            </a:extLst>
          </p:cNvPr>
          <p:cNvSpPr txBox="1">
            <a:spLocks/>
          </p:cNvSpPr>
          <p:nvPr/>
        </p:nvSpPr>
        <p:spPr>
          <a:xfrm>
            <a:off x="838200" y="1582345"/>
            <a:ext cx="9752045" cy="4552860"/>
          </a:xfrm>
          <a:prstGeom prst="rect">
            <a:avLst/>
          </a:prstGeom>
        </p:spPr>
        <p:txBody>
          <a:bodyPr>
            <a:normAutofit fontScale="92500" lnSpcReduction="20000"/>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191919"/>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191919"/>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191919"/>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600" dirty="0"/>
              <a:t>Keep the SQL Server patched &amp; up to date</a:t>
            </a:r>
          </a:p>
          <a:p>
            <a:r>
              <a:rPr lang="en-GB" sz="2600" dirty="0"/>
              <a:t>Control access</a:t>
            </a:r>
          </a:p>
          <a:p>
            <a:pPr lvl="1"/>
            <a:r>
              <a:rPr lang="en-GB" sz="2000" dirty="0"/>
              <a:t>Limit numbers of Admins</a:t>
            </a:r>
          </a:p>
          <a:p>
            <a:pPr lvl="1"/>
            <a:r>
              <a:rPr lang="en-GB" sz="2000" dirty="0"/>
              <a:t>Disable ‘</a:t>
            </a:r>
            <a:r>
              <a:rPr lang="en-GB" sz="2000" dirty="0" err="1"/>
              <a:t>sa</a:t>
            </a:r>
            <a:r>
              <a:rPr lang="en-GB" sz="2000" dirty="0"/>
              <a:t>’</a:t>
            </a:r>
          </a:p>
          <a:p>
            <a:r>
              <a:rPr lang="en-GB" sz="2600" dirty="0"/>
              <a:t>Audit failed and successful logins regularly</a:t>
            </a:r>
          </a:p>
          <a:p>
            <a:r>
              <a:rPr lang="en-GB" sz="2600" dirty="0"/>
              <a:t>Enable Encryption</a:t>
            </a:r>
          </a:p>
          <a:p>
            <a:pPr lvl="1"/>
            <a:r>
              <a:rPr lang="en-GB" sz="2000" dirty="0"/>
              <a:t>Transparent Data Encryption (TDE)</a:t>
            </a:r>
          </a:p>
          <a:p>
            <a:pPr lvl="1"/>
            <a:r>
              <a:rPr lang="en-GB" sz="2000" dirty="0"/>
              <a:t>Row Level Encryption</a:t>
            </a:r>
          </a:p>
          <a:p>
            <a:pPr lvl="1"/>
            <a:r>
              <a:rPr lang="en-GB" sz="2000" dirty="0"/>
              <a:t>Always Encrypted</a:t>
            </a:r>
          </a:p>
          <a:p>
            <a:r>
              <a:rPr lang="en-GB" sz="2600" dirty="0"/>
              <a:t>Data Masking</a:t>
            </a:r>
          </a:p>
          <a:p>
            <a:pPr marL="0" indent="0">
              <a:buFont typeface="Arial"/>
              <a:buNone/>
            </a:pPr>
            <a:endParaRPr lang="en-GB" sz="2200" dirty="0"/>
          </a:p>
          <a:p>
            <a:pPr marL="0" indent="0">
              <a:buFont typeface="Arial"/>
              <a:buNone/>
            </a:pPr>
            <a:endParaRPr lang="en-GB" sz="2200" dirty="0"/>
          </a:p>
          <a:p>
            <a:endParaRPr lang="en-GB" sz="2200" dirty="0"/>
          </a:p>
          <a:p>
            <a:endParaRPr lang="en-GB" sz="2200" dirty="0"/>
          </a:p>
        </p:txBody>
      </p:sp>
    </p:spTree>
    <p:extLst>
      <p:ext uri="{BB962C8B-B14F-4D97-AF65-F5344CB8AC3E}">
        <p14:creationId xmlns:p14="http://schemas.microsoft.com/office/powerpoint/2010/main" val="356288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9" end="9"/>
                                            </p:txEl>
                                          </p:spTgt>
                                        </p:tgtEl>
                                        <p:attrNameLst>
                                          <p:attrName>style.visibility</p:attrName>
                                        </p:attrNameLst>
                                      </p:cBhvr>
                                      <p:to>
                                        <p:strVal val="visible"/>
                                      </p:to>
                                    </p:set>
                                    <p:animEffect transition="in" filter="fade">
                                      <p:cBhvr>
                                        <p:cTn id="40" dur="500"/>
                                        <p:tgtEl>
                                          <p:spTgt spid="4">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dgate theme 20190306">
  <a:themeElements>
    <a:clrScheme name="Custom 6">
      <a:dk1>
        <a:srgbClr val="000000"/>
      </a:dk1>
      <a:lt1>
        <a:srgbClr val="FFFFFF"/>
      </a:lt1>
      <a:dk2>
        <a:srgbClr val="44546A"/>
      </a:dk2>
      <a:lt2>
        <a:srgbClr val="E7E6E6"/>
      </a:lt2>
      <a:accent1>
        <a:srgbClr val="CB0000"/>
      </a:accent1>
      <a:accent2>
        <a:srgbClr val="FF7C00"/>
      </a:accent2>
      <a:accent3>
        <a:srgbClr val="FFD300"/>
      </a:accent3>
      <a:accent4>
        <a:srgbClr val="AB1500"/>
      </a:accent4>
      <a:accent5>
        <a:srgbClr val="CB0100"/>
      </a:accent5>
      <a:accent6>
        <a:srgbClr val="AB1500"/>
      </a:accent6>
      <a:hlink>
        <a:srgbClr val="CB0000"/>
      </a:hlink>
      <a:folHlink>
        <a:srgbClr val="CD00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gate theme 20190306" id="{F1CC5202-A440-2149-B643-299C46F7B877}" vid="{E41D753C-69BF-704E-9A21-607C0C753B6C}"/>
    </a:ext>
  </a:extLst>
</a:theme>
</file>

<file path=ppt/theme/theme3.xml><?xml version="1.0" encoding="utf-8"?>
<a:theme xmlns:a="http://schemas.openxmlformats.org/drawingml/2006/main" name="Data Masking and Provisio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15BB8A698EEB244A2BC784D81F4CB95" ma:contentTypeVersion="11" ma:contentTypeDescription="Create a new document." ma:contentTypeScope="" ma:versionID="e26160cd0a0f1f7a0a61c21c895a8d04">
  <xsd:schema xmlns:xsd="http://www.w3.org/2001/XMLSchema" xmlns:xs="http://www.w3.org/2001/XMLSchema" xmlns:p="http://schemas.microsoft.com/office/2006/metadata/properties" xmlns:ns3="411e5d61-9eb3-47d4-9a2d-7c27efb294d2" xmlns:ns4="fc710748-9fc8-4883-be3e-6205abb6690b" targetNamespace="http://schemas.microsoft.com/office/2006/metadata/properties" ma:root="true" ma:fieldsID="85fbea21fc60a6d5fa3600568e2ea309" ns3:_="" ns4:_="">
    <xsd:import namespace="411e5d61-9eb3-47d4-9a2d-7c27efb294d2"/>
    <xsd:import namespace="fc710748-9fc8-4883-be3e-6205abb6690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1e5d61-9eb3-47d4-9a2d-7c27efb294d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c710748-9fc8-4883-be3e-6205abb6690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1AC0E6-4DDB-4C68-8737-D7C65780A67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D178CFB-28CC-4692-BA6A-319812246E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11e5d61-9eb3-47d4-9a2d-7c27efb294d2"/>
    <ds:schemaRef ds:uri="fc710748-9fc8-4883-be3e-6205abb669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6FE067E-9BF2-4DBD-B81F-AD4F516DBC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438</TotalTime>
  <Words>858</Words>
  <Application>Microsoft Office PowerPoint</Application>
  <PresentationFormat>Widescreen</PresentationFormat>
  <Paragraphs>153</Paragraphs>
  <Slides>30</Slides>
  <Notes>11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30</vt:i4>
      </vt:variant>
    </vt:vector>
  </HeadingPairs>
  <TitlesOfParts>
    <vt:vector size="42" baseType="lpstr">
      <vt:lpstr>Arial</vt:lpstr>
      <vt:lpstr>Calibri</vt:lpstr>
      <vt:lpstr>Calibri Light</vt:lpstr>
      <vt:lpstr>Roboto</vt:lpstr>
      <vt:lpstr>Roboto Bold</vt:lpstr>
      <vt:lpstr>Roboto Medium</vt:lpstr>
      <vt:lpstr>Roboto Regular</vt:lpstr>
      <vt:lpstr>Segoe UI</vt:lpstr>
      <vt:lpstr>Wingdings</vt:lpstr>
      <vt:lpstr>Office Theme</vt:lpstr>
      <vt:lpstr>Redgate theme 20190306</vt:lpstr>
      <vt:lpstr>Data Masking and Provisioning</vt:lpstr>
      <vt:lpstr>Protecting Dev/Test Data by Design: Creating a Data Masking Strategy  Chris Unwin, Compliant Database DevOps Specialist, Redgate Software</vt:lpstr>
      <vt:lpstr>A little bit about me…</vt:lpstr>
      <vt:lpstr>A little bit about Redgate…</vt:lpstr>
      <vt:lpstr>So is this a vendor session…?</vt:lpstr>
      <vt:lpstr>Quick Agenda</vt:lpstr>
      <vt:lpstr>Why do we need to protect data?</vt:lpstr>
      <vt:lpstr>Why do we need to protect data? (2)</vt:lpstr>
      <vt:lpstr>Why do we need to protect data? (3)</vt:lpstr>
      <vt:lpstr>There’s lots of ways to protect Data!</vt:lpstr>
      <vt:lpstr>What is Data Masking?</vt:lpstr>
      <vt:lpstr>We must set guardrails</vt:lpstr>
      <vt:lpstr>PowerPoint Presentation</vt:lpstr>
      <vt:lpstr>Control available datasets</vt:lpstr>
      <vt:lpstr>Static vs Dynamic Data Masking</vt:lpstr>
      <vt:lpstr>Why Static?</vt:lpstr>
      <vt:lpstr>So technically…</vt:lpstr>
      <vt:lpstr>We must think about some things first…</vt:lpstr>
      <vt:lpstr>1. We require Realism</vt:lpstr>
      <vt:lpstr>2. Data depends on Data</vt:lpstr>
      <vt:lpstr>3. Perfect normalization is a dream</vt:lpstr>
      <vt:lpstr>4. It needs to be fast!</vt:lpstr>
      <vt:lpstr>BUT… We can’t mask if we don’t know what we have!</vt:lpstr>
      <vt:lpstr>Understand your data first</vt:lpstr>
      <vt:lpstr>Catalog your data</vt:lpstr>
      <vt:lpstr>Create a business-wide accepted taxonomy</vt:lpstr>
      <vt:lpstr>Align people on data risks</vt:lpstr>
      <vt:lpstr>Limit the damage  by knowing the impact</vt:lpstr>
      <vt:lpstr>PowerPoint Presentation</vt:lpstr>
      <vt:lpstr>Approach data protection correctly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Protecting SQL Server Data by Design: Creating a Data Masking Strategy  Chris Unwin, Compliant Database DevOps Specialist, Redgate Software</dc:title>
  <dc:creator>Chris Unwin</dc:creator>
  <cp:lastModifiedBy>Chris Unwin</cp:lastModifiedBy>
  <cp:revision>1</cp:revision>
  <dcterms:created xsi:type="dcterms:W3CDTF">2019-09-22T15:27:54Z</dcterms:created>
  <dcterms:modified xsi:type="dcterms:W3CDTF">2019-10-23T16:22:46Z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0x010100215BB8A698EEB244A2BC784D81F4CB95</vt:lpwstr>
  </property>
</Properties>
</file>